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32"/>
  </p:handoutMasterIdLst>
  <p:sldIdLst>
    <p:sldId id="727" r:id="rId3"/>
    <p:sldId id="733" r:id="rId4"/>
    <p:sldId id="785" r:id="rId6"/>
    <p:sldId id="786" r:id="rId7"/>
    <p:sldId id="626" r:id="rId8"/>
    <p:sldId id="627" r:id="rId9"/>
    <p:sldId id="731" r:id="rId10"/>
    <p:sldId id="734" r:id="rId11"/>
    <p:sldId id="735" r:id="rId12"/>
    <p:sldId id="736" r:id="rId13"/>
    <p:sldId id="754" r:id="rId14"/>
    <p:sldId id="755" r:id="rId15"/>
    <p:sldId id="756" r:id="rId16"/>
    <p:sldId id="768" r:id="rId17"/>
    <p:sldId id="771" r:id="rId18"/>
    <p:sldId id="770" r:id="rId19"/>
    <p:sldId id="769" r:id="rId20"/>
    <p:sldId id="757" r:id="rId21"/>
    <p:sldId id="758" r:id="rId22"/>
    <p:sldId id="759" r:id="rId23"/>
    <p:sldId id="761" r:id="rId24"/>
    <p:sldId id="762" r:id="rId25"/>
    <p:sldId id="763" r:id="rId26"/>
    <p:sldId id="767" r:id="rId27"/>
    <p:sldId id="764" r:id="rId28"/>
    <p:sldId id="765" r:id="rId29"/>
    <p:sldId id="628" r:id="rId30"/>
    <p:sldId id="784" r:id="rId31"/>
  </p:sldIdLst>
  <p:sldSz cx="12192000" cy="6858000"/>
  <p:notesSz cx="6858000" cy="9144000"/>
  <p:custDataLst>
    <p:tags r:id="rId3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FFFFF"/>
    <a:srgbClr val="FEC187"/>
    <a:srgbClr val="22A5DC"/>
    <a:srgbClr val="55A0FF"/>
    <a:srgbClr val="0C63B3"/>
    <a:srgbClr val="1C4885"/>
    <a:srgbClr val="7890B3"/>
    <a:srgbClr val="00B0F0"/>
    <a:srgbClr val="612359"/>
    <a:srgbClr val="FFB4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19" autoAdjust="0"/>
    <p:restoredTop sz="94660"/>
  </p:normalViewPr>
  <p:slideViewPr>
    <p:cSldViewPr snapToGrid="0">
      <p:cViewPr varScale="1">
        <p:scale>
          <a:sx n="110" d="100"/>
          <a:sy n="110" d="100"/>
        </p:scale>
        <p:origin x="240" y="168"/>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6" Type="http://schemas.openxmlformats.org/officeDocument/2006/relationships/tags" Target="tags/tag136.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A61892-422E-44C4-B49B-C6C52234378A}"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3EBBF0-C7F0-4FE5-B222-7C8E99A8AB2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indent="457200" algn="l">
              <a:lnSpc>
                <a:spcPct val="130000"/>
              </a:lnSpc>
              <a:buClrTx/>
              <a:buSzTx/>
              <a:buFontTx/>
            </a:pPr>
            <a:r>
              <a:rPr lang="zh-CN" altLang="en-US" dirty="0">
                <a:solidFill>
                  <a:schemeClr val="tx1">
                    <a:lumMod val="85000"/>
                    <a:lumOff val="15000"/>
                  </a:schemeClr>
                </a:solidFill>
                <a:latin typeface="+mn-ea"/>
                <a:sym typeface="+mn-ea"/>
              </a:rPr>
              <a:t>基于最近邻的算法</a:t>
            </a:r>
            <a:endParaRPr lang="zh-CN" altLang="en-US" dirty="0">
              <a:solidFill>
                <a:schemeClr val="tx1">
                  <a:lumMod val="85000"/>
                  <a:lumOff val="15000"/>
                </a:schemeClr>
              </a:solidFill>
              <a:latin typeface="+mn-ea"/>
              <a:sym typeface="+mn-ea"/>
            </a:endParaRPr>
          </a:p>
          <a:p>
            <a:pPr indent="457200" algn="l">
              <a:lnSpc>
                <a:spcPct val="130000"/>
              </a:lnSpc>
              <a:buClrTx/>
              <a:buSzTx/>
              <a:buFontTx/>
            </a:pPr>
            <a:r>
              <a:rPr lang="zh-CN" altLang="en-US" dirty="0">
                <a:solidFill>
                  <a:schemeClr val="tx1">
                    <a:lumMod val="85000"/>
                    <a:lumOff val="15000"/>
                  </a:schemeClr>
                </a:solidFill>
                <a:latin typeface="+mn-ea"/>
                <a:sym typeface="+mn-ea"/>
              </a:rPr>
              <a:t>基于距离的算法，即计算每个点与周围点的距离，来判断一个点是不是存在异常。基于的假设是正常点的周围存在很多个近邻点，而异常点距离周围点的距离都比较远。</a:t>
            </a:r>
            <a:endParaRPr lang="zh-CN" altLang="en-US" dirty="0">
              <a:solidFill>
                <a:schemeClr val="tx1">
                  <a:lumMod val="85000"/>
                  <a:lumOff val="15000"/>
                </a:schemeClr>
              </a:solidFill>
              <a:latin typeface="+mn-ea"/>
            </a:endParaRPr>
          </a:p>
          <a:p>
            <a:pPr indent="457200" algn="l">
              <a:lnSpc>
                <a:spcPct val="130000"/>
              </a:lnSpc>
              <a:buClrTx/>
              <a:buSzTx/>
              <a:buFontTx/>
            </a:pPr>
            <a:r>
              <a:rPr lang="zh-CN" altLang="en-US" dirty="0">
                <a:solidFill>
                  <a:schemeClr val="tx1">
                    <a:lumMod val="85000"/>
                    <a:lumOff val="15000"/>
                  </a:schemeClr>
                </a:solidFill>
                <a:latin typeface="+mn-ea"/>
                <a:sym typeface="+mn-ea"/>
              </a:rPr>
              <a:t>基于密度的算法，与基于距离的方法类似，该类方法是针对所研究的点，计算它的周围密度和其临近点的周围密度，基于这两个密度值计算出相对密度，作为异常分数。即相对密度越大，异常程度越高。基于的假设是，正常点与其近邻点的密度是相近的，而异常点的密度和周围的点存在较大差异。</a:t>
            </a:r>
            <a:endParaRPr lang="zh-CN" altLang="en-US" dirty="0">
              <a:solidFill>
                <a:schemeClr val="tx1">
                  <a:lumMod val="85000"/>
                  <a:lumOff val="15000"/>
                </a:schemeClr>
              </a:solidFill>
              <a:latin typeface="+mn-ea"/>
            </a:endParaRPr>
          </a:p>
          <a:p>
            <a:pPr indent="457200" algn="l">
              <a:lnSpc>
                <a:spcPct val="130000"/>
              </a:lnSpc>
              <a:buClrTx/>
              <a:buSzTx/>
              <a:buFontTx/>
            </a:pPr>
            <a:r>
              <a:rPr lang="zh-CN" altLang="en-US" dirty="0">
                <a:solidFill>
                  <a:schemeClr val="tx1">
                    <a:lumMod val="85000"/>
                    <a:lumOff val="15000"/>
                  </a:schemeClr>
                </a:solidFill>
                <a:latin typeface="+mn-ea"/>
                <a:sym typeface="+mn-ea"/>
              </a:rPr>
              <a:t>基于聚类的算法</a:t>
            </a:r>
            <a:endParaRPr lang="zh-CN" altLang="en-US" dirty="0">
              <a:solidFill>
                <a:schemeClr val="tx1">
                  <a:lumMod val="85000"/>
                  <a:lumOff val="15000"/>
                </a:schemeClr>
              </a:solidFill>
              <a:latin typeface="+mn-ea"/>
            </a:endParaRPr>
          </a:p>
          <a:p>
            <a:pPr indent="457200" algn="l">
              <a:lnSpc>
                <a:spcPct val="130000"/>
              </a:lnSpc>
              <a:buClrTx/>
              <a:buSzTx/>
              <a:buFontTx/>
            </a:pPr>
            <a:r>
              <a:rPr lang="zh-CN" altLang="en-US" dirty="0">
                <a:solidFill>
                  <a:schemeClr val="tx1">
                    <a:lumMod val="85000"/>
                    <a:lumOff val="15000"/>
                  </a:schemeClr>
                </a:solidFill>
                <a:latin typeface="+mn-ea"/>
                <a:sym typeface="+mn-ea"/>
              </a:rPr>
              <a:t>聚类算法是将数据点划分为一个个相对密集的“簇”，而那些不能被归为某个簇的点，则被视作离群点。聚类的主要目的通常是为了寻找成簇的数据，而将异常值和噪声一同作为无价值的数据而忽略或丢弃。</a:t>
            </a:r>
            <a:endParaRPr lang="zh-CN" altLang="en-US" dirty="0">
              <a:solidFill>
                <a:schemeClr val="tx1">
                  <a:lumMod val="85000"/>
                  <a:lumOff val="15000"/>
                </a:schemeClr>
              </a:solidFill>
              <a:latin typeface="+mn-ea"/>
            </a:endParaRPr>
          </a:p>
          <a:p>
            <a:pPr indent="457200" algn="l">
              <a:lnSpc>
                <a:spcPct val="130000"/>
              </a:lnSpc>
              <a:buClrTx/>
              <a:buSzTx/>
              <a:buFontTx/>
            </a:pPr>
            <a:r>
              <a:rPr lang="zh-CN" altLang="en-US" dirty="0">
                <a:solidFill>
                  <a:schemeClr val="tx1">
                    <a:lumMod val="85000"/>
                    <a:lumOff val="15000"/>
                  </a:schemeClr>
                </a:solidFill>
                <a:latin typeface="+mn-ea"/>
                <a:sym typeface="+mn-ea"/>
              </a:rPr>
              <a:t>基于分类的算法</a:t>
            </a:r>
            <a:endParaRPr lang="zh-CN" altLang="en-US" dirty="0">
              <a:solidFill>
                <a:schemeClr val="tx1">
                  <a:lumMod val="85000"/>
                  <a:lumOff val="15000"/>
                </a:schemeClr>
              </a:solidFill>
              <a:latin typeface="+mn-ea"/>
            </a:endParaRPr>
          </a:p>
          <a:p>
            <a:pPr indent="457200" algn="l">
              <a:lnSpc>
                <a:spcPct val="130000"/>
              </a:lnSpc>
              <a:buClrTx/>
              <a:buSzTx/>
              <a:buFontTx/>
            </a:pPr>
            <a:r>
              <a:rPr lang="zh-CN" altLang="en-US" dirty="0">
                <a:solidFill>
                  <a:schemeClr val="tx1">
                    <a:lumMod val="85000"/>
                    <a:lumOff val="15000"/>
                  </a:schemeClr>
                </a:solidFill>
                <a:latin typeface="+mn-ea"/>
                <a:sym typeface="+mn-ea"/>
              </a:rPr>
              <a:t>所有传统机器学习中的分类算法也都可以用于异常检测，如决策树，贝叶斯网络。</a:t>
            </a:r>
            <a:endParaRPr lang="zh-CN" altLang="en-US" dirty="0">
              <a:solidFill>
                <a:schemeClr val="tx1">
                  <a:lumMod val="85000"/>
                  <a:lumOff val="15000"/>
                </a:schemeClr>
              </a:solidFill>
              <a:latin typeface="+mn-ea"/>
            </a:endParaRPr>
          </a:p>
          <a:p>
            <a:pPr indent="457200" algn="l">
              <a:lnSpc>
                <a:spcPct val="130000"/>
              </a:lnSpc>
              <a:buClrTx/>
              <a:buSzTx/>
              <a:buFontTx/>
            </a:pPr>
            <a:r>
              <a:rPr lang="zh-CN" altLang="en-US" dirty="0">
                <a:solidFill>
                  <a:schemeClr val="tx1">
                    <a:lumMod val="85000"/>
                    <a:lumOff val="15000"/>
                  </a:schemeClr>
                </a:solidFill>
                <a:latin typeface="+mn-ea"/>
                <a:sym typeface="+mn-ea"/>
              </a:rPr>
              <a:t>基于深度学习算法</a:t>
            </a:r>
            <a:endParaRPr lang="zh-CN" altLang="en-US" dirty="0">
              <a:solidFill>
                <a:schemeClr val="tx1">
                  <a:lumMod val="85000"/>
                  <a:lumOff val="15000"/>
                </a:schemeClr>
              </a:solidFill>
              <a:latin typeface="+mn-ea"/>
              <a:sym typeface="+mn-ea"/>
            </a:endParaRPr>
          </a:p>
          <a:p>
            <a:pPr indent="457200" algn="l">
              <a:lnSpc>
                <a:spcPct val="130000"/>
              </a:lnSpc>
              <a:buClrTx/>
              <a:buSzTx/>
              <a:buFontTx/>
            </a:pPr>
            <a:r>
              <a:rPr lang="zh-CN" altLang="en-US" dirty="0">
                <a:solidFill>
                  <a:schemeClr val="tx1">
                    <a:lumMod val="85000"/>
                    <a:lumOff val="15000"/>
                  </a:schemeClr>
                </a:solidFill>
                <a:latin typeface="+mn-ea"/>
                <a:sym typeface="+mn-ea"/>
              </a:rPr>
              <a:t>采用深度学习的聚类方法一般是用神经网络对输入数据进行编码，然后认为最后的编码序列可以代表神经网络的很多特征，然后我们对编码序列进行聚类就可以达成聚类的目的。该类方法被用于异常检测的包括：CAE-l2 cluster 、DAE-DBC。CAE-l2 cluster：在autoencoder中间加入了L2标准化以及k-means。</a:t>
            </a:r>
            <a:endParaRPr lang="zh-CN" altLang="en-US" dirty="0">
              <a:solidFill>
                <a:schemeClr val="tx1">
                  <a:lumMod val="85000"/>
                  <a:lumOff val="15000"/>
                </a:schemeClr>
              </a:solidFill>
              <a:latin typeface="+mn-ea"/>
            </a:endParaRPr>
          </a:p>
          <a:p>
            <a:pPr indent="457200" algn="l">
              <a:lnSpc>
                <a:spcPct val="130000"/>
              </a:lnSpc>
              <a:buClrTx/>
              <a:buSzTx/>
              <a:buFontTx/>
            </a:pPr>
            <a:r>
              <a:rPr lang="zh-CN" altLang="en-US" dirty="0">
                <a:solidFill>
                  <a:schemeClr val="tx1">
                    <a:lumMod val="85000"/>
                    <a:lumOff val="15000"/>
                  </a:schemeClr>
                </a:solidFill>
                <a:latin typeface="+mn-ea"/>
                <a:sym typeface="+mn-ea"/>
              </a:rPr>
              <a:t>Autoencoder的中文名叫自编码器，一个通用的自动编码器由编码器和解码器组成，编码器将原始数据映射到低维特征空间，而解码器试图从投影的低维空间恢复数据。这两种网络的参数通过重构损失函数来学习。它可以把高维的输入压缩成低维的形式来表示，在此过程中，神经网络会尽量留下有用的信息，去除掉一些不重要的信息和噪声。右边部分为解码器，它负责把压缩了的数据再进行还原，努力恢复成原本的样子。Autoencoder 能够记住自己见过的数据，如果来了新的、相似的数据，也能进行比较好的还原。但如果来了不同于以往的数据，则会有非常大的还原误差。基于这一点，我们可以使用 Autoencoder 做很多场景的异常或欺诈检测。</a:t>
            </a:r>
            <a:endParaRPr lang="zh-CN" altLang="en-US" dirty="0">
              <a:solidFill>
                <a:schemeClr val="tx1">
                  <a:lumMod val="85000"/>
                  <a:lumOff val="15000"/>
                </a:schemeClr>
              </a:solidFill>
              <a:latin typeface="+mn-ea"/>
            </a:endParaRPr>
          </a:p>
          <a:p>
            <a:endParaRPr lang="zh-CN" altLang="en-US"/>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7" name="图片 16" descr="万维LOGO_画板 1"/>
          <p:cNvPicPr>
            <a:picLocks noChangeAspect="1"/>
          </p:cNvPicPr>
          <p:nvPr userDrawn="1"/>
        </p:nvPicPr>
        <p:blipFill>
          <a:blip r:embed="rId2"/>
          <a:stretch>
            <a:fillRect/>
          </a:stretch>
        </p:blipFill>
        <p:spPr>
          <a:xfrm>
            <a:off x="7590155" y="161925"/>
            <a:ext cx="4471670" cy="324485"/>
          </a:xfrm>
          <a:prstGeom prst="rect">
            <a:avLst/>
          </a:prstGeom>
        </p:spPr>
      </p:pic>
      <p:grpSp>
        <p:nvGrpSpPr>
          <p:cNvPr id="7" name="组合 6"/>
          <p:cNvGrpSpPr/>
          <p:nvPr userDrawn="1"/>
        </p:nvGrpSpPr>
        <p:grpSpPr>
          <a:xfrm>
            <a:off x="-287" y="-178"/>
            <a:ext cx="12202277" cy="733529"/>
            <a:chOff x="309459" y="218969"/>
            <a:chExt cx="12202277" cy="733529"/>
          </a:xfrm>
          <a:solidFill>
            <a:srgbClr val="1C4885"/>
          </a:solidFill>
        </p:grpSpPr>
        <p:sp>
          <p:nvSpPr>
            <p:cNvPr id="10" name="矩形 9"/>
            <p:cNvSpPr/>
            <p:nvPr/>
          </p:nvSpPr>
          <p:spPr>
            <a:xfrm>
              <a:off x="309459" y="218969"/>
              <a:ext cx="733529" cy="7335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13" name="直接连接符 12"/>
            <p:cNvCxnSpPr/>
            <p:nvPr/>
          </p:nvCxnSpPr>
          <p:spPr>
            <a:xfrm flipV="1">
              <a:off x="311794" y="924146"/>
              <a:ext cx="11930325" cy="20284"/>
            </a:xfrm>
            <a:prstGeom prst="line">
              <a:avLst/>
            </a:prstGeom>
            <a:grpFill/>
            <a:ln>
              <a:solidFill>
                <a:srgbClr val="1C4885"/>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2407617" y="826231"/>
              <a:ext cx="104119" cy="1088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矩形 17"/>
            <p:cNvSpPr/>
            <p:nvPr/>
          </p:nvSpPr>
          <p:spPr>
            <a:xfrm>
              <a:off x="12149185" y="826231"/>
              <a:ext cx="231901" cy="1088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7" name="文本框 26"/>
          <p:cNvSpPr txBox="1"/>
          <p:nvPr userDrawn="1"/>
        </p:nvSpPr>
        <p:spPr>
          <a:xfrm>
            <a:off x="10725785" y="6397625"/>
            <a:ext cx="1466215" cy="414020"/>
          </a:xfrm>
          <a:prstGeom prst="rect">
            <a:avLst/>
          </a:prstGeom>
          <a:noFill/>
        </p:spPr>
        <p:txBody>
          <a:bodyPr wrap="square" rtlCol="0">
            <a:spAutoFit/>
          </a:bodyPr>
          <a:lstStyle/>
          <a:p>
            <a:pPr algn="ctr">
              <a:lnSpc>
                <a:spcPct val="150000"/>
              </a:lnSpc>
            </a:pP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让</a:t>
            </a:r>
            <a:r>
              <a:rPr lang="en-US" altLang="zh-CN"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改变生活</a:t>
            </a:r>
            <a:endPar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1_空白">
    <p:spTree>
      <p:nvGrpSpPr>
        <p:cNvPr id="1" name=""/>
        <p:cNvGrpSpPr/>
        <p:nvPr/>
      </p:nvGrpSpPr>
      <p:grpSpPr>
        <a:xfrm>
          <a:off x="0" y="0"/>
          <a:ext cx="0" cy="0"/>
          <a:chOff x="0" y="0"/>
          <a:chExt cx="0" cy="0"/>
        </a:xfrm>
      </p:grpSpPr>
      <p:sp>
        <p:nvSpPr>
          <p:cNvPr id="8" name="图片占位符 6"/>
          <p:cNvSpPr>
            <a:spLocks noGrp="1"/>
          </p:cNvSpPr>
          <p:nvPr>
            <p:ph type="pic" sz="quarter" idx="13"/>
          </p:nvPr>
        </p:nvSpPr>
        <p:spPr>
          <a:xfrm>
            <a:off x="8740213" y="1679574"/>
            <a:ext cx="2336975" cy="2152651"/>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7" name="图片占位符 6"/>
          <p:cNvSpPr>
            <a:spLocks noGrp="1"/>
          </p:cNvSpPr>
          <p:nvPr>
            <p:ph type="pic" sz="quarter" idx="12"/>
          </p:nvPr>
        </p:nvSpPr>
        <p:spPr>
          <a:xfrm>
            <a:off x="3681182" y="3965576"/>
            <a:ext cx="2305997" cy="2085974"/>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3" name="图片占位符 6"/>
          <p:cNvSpPr>
            <a:spLocks noGrp="1"/>
          </p:cNvSpPr>
          <p:nvPr>
            <p:ph type="pic" sz="quarter" idx="11"/>
          </p:nvPr>
        </p:nvSpPr>
        <p:spPr>
          <a:xfrm>
            <a:off x="1160544" y="1679574"/>
            <a:ext cx="2336975" cy="4438651"/>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0_空白">
    <p:spTree>
      <p:nvGrpSpPr>
        <p:cNvPr id="1" name=""/>
        <p:cNvGrpSpPr/>
        <p:nvPr/>
      </p:nvGrpSpPr>
      <p:grpSpPr>
        <a:xfrm>
          <a:off x="0" y="0"/>
          <a:ext cx="0" cy="0"/>
          <a:chOff x="0" y="0"/>
          <a:chExt cx="0" cy="0"/>
        </a:xfrm>
      </p:grpSpPr>
      <p:sp>
        <p:nvSpPr>
          <p:cNvPr id="7" name="图片占位符 6"/>
          <p:cNvSpPr>
            <a:spLocks noGrp="1"/>
          </p:cNvSpPr>
          <p:nvPr>
            <p:ph type="pic" sz="quarter" idx="12"/>
          </p:nvPr>
        </p:nvSpPr>
        <p:spPr>
          <a:xfrm>
            <a:off x="3550987" y="1646691"/>
            <a:ext cx="1733239" cy="1733240"/>
          </a:xfrm>
          <a:prstGeom prst="ellipse">
            <a:avLst/>
          </a:prstGeom>
        </p:spPr>
        <p:txBody>
          <a:bodyPr wrap="square">
            <a:noAutofit/>
          </a:bodyPr>
          <a:lstStyle/>
          <a:p>
            <a:endParaRPr lang="zh-CN" altLang="en-US"/>
          </a:p>
        </p:txBody>
      </p:sp>
      <p:sp>
        <p:nvSpPr>
          <p:cNvPr id="8" name="图片占位符 6"/>
          <p:cNvSpPr>
            <a:spLocks noGrp="1"/>
          </p:cNvSpPr>
          <p:nvPr>
            <p:ph type="pic" sz="quarter" idx="13"/>
          </p:nvPr>
        </p:nvSpPr>
        <p:spPr>
          <a:xfrm>
            <a:off x="5588914" y="1646691"/>
            <a:ext cx="1733239" cy="1733240"/>
          </a:xfrm>
          <a:prstGeom prst="ellipse">
            <a:avLst/>
          </a:prstGeom>
        </p:spPr>
        <p:txBody>
          <a:bodyPr wrap="square">
            <a:noAutofit/>
          </a:bodyPr>
          <a:lstStyle/>
          <a:p>
            <a:endParaRPr lang="zh-CN" altLang="en-US"/>
          </a:p>
        </p:txBody>
      </p:sp>
      <p:sp>
        <p:nvSpPr>
          <p:cNvPr id="3" name="图片占位符 6"/>
          <p:cNvSpPr>
            <a:spLocks noGrp="1"/>
          </p:cNvSpPr>
          <p:nvPr>
            <p:ph type="pic" sz="quarter" idx="11"/>
          </p:nvPr>
        </p:nvSpPr>
        <p:spPr>
          <a:xfrm>
            <a:off x="1513062" y="1646691"/>
            <a:ext cx="1733239" cy="1733240"/>
          </a:xfrm>
          <a:prstGeom prst="ellipse">
            <a:avLst/>
          </a:pr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9_空白">
    <p:spTree>
      <p:nvGrpSpPr>
        <p:cNvPr id="1" name=""/>
        <p:cNvGrpSpPr/>
        <p:nvPr/>
      </p:nvGrpSpPr>
      <p:grpSpPr>
        <a:xfrm>
          <a:off x="0" y="0"/>
          <a:ext cx="0" cy="0"/>
          <a:chOff x="0" y="0"/>
          <a:chExt cx="0" cy="0"/>
        </a:xfrm>
      </p:grpSpPr>
      <p:sp>
        <p:nvSpPr>
          <p:cNvPr id="6" name="图片占位符 6"/>
          <p:cNvSpPr>
            <a:spLocks noGrp="1"/>
          </p:cNvSpPr>
          <p:nvPr>
            <p:ph type="pic" sz="quarter" idx="12"/>
          </p:nvPr>
        </p:nvSpPr>
        <p:spPr>
          <a:xfrm>
            <a:off x="6788944" y="2078264"/>
            <a:ext cx="3969544" cy="2752724"/>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3" name="图片占位符 6"/>
          <p:cNvSpPr>
            <a:spLocks noGrp="1"/>
          </p:cNvSpPr>
          <p:nvPr>
            <p:ph type="pic" sz="quarter" idx="11"/>
          </p:nvPr>
        </p:nvSpPr>
        <p:spPr>
          <a:xfrm>
            <a:off x="1662113" y="2078264"/>
            <a:ext cx="3969544" cy="2752724"/>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_空白">
    <p:spTree>
      <p:nvGrpSpPr>
        <p:cNvPr id="1" name=""/>
        <p:cNvGrpSpPr/>
        <p:nvPr/>
      </p:nvGrpSpPr>
      <p:grpSpPr>
        <a:xfrm>
          <a:off x="0" y="0"/>
          <a:ext cx="0" cy="0"/>
          <a:chOff x="0" y="0"/>
          <a:chExt cx="0" cy="0"/>
        </a:xfrm>
      </p:grpSpPr>
      <p:sp>
        <p:nvSpPr>
          <p:cNvPr id="7" name="图片占位符 6"/>
          <p:cNvSpPr>
            <a:spLocks noGrp="1"/>
          </p:cNvSpPr>
          <p:nvPr>
            <p:ph type="pic" sz="quarter" idx="12"/>
          </p:nvPr>
        </p:nvSpPr>
        <p:spPr>
          <a:xfrm>
            <a:off x="3926089" y="4194622"/>
            <a:ext cx="2387626" cy="1894114"/>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3" name="图片占位符 6"/>
          <p:cNvSpPr>
            <a:spLocks noGrp="1"/>
          </p:cNvSpPr>
          <p:nvPr>
            <p:ph type="pic" sz="quarter" idx="11"/>
          </p:nvPr>
        </p:nvSpPr>
        <p:spPr>
          <a:xfrm>
            <a:off x="1254175" y="4194622"/>
            <a:ext cx="2387626" cy="1894114"/>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8" name="图片占位符 6"/>
          <p:cNvSpPr>
            <a:spLocks noGrp="1"/>
          </p:cNvSpPr>
          <p:nvPr>
            <p:ph type="pic" sz="quarter" idx="13"/>
          </p:nvPr>
        </p:nvSpPr>
        <p:spPr>
          <a:xfrm>
            <a:off x="6705598" y="1053420"/>
            <a:ext cx="4078515" cy="4927600"/>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空白">
    <p:spTree>
      <p:nvGrpSpPr>
        <p:cNvPr id="1" name=""/>
        <p:cNvGrpSpPr/>
        <p:nvPr/>
      </p:nvGrpSpPr>
      <p:grpSpPr>
        <a:xfrm>
          <a:off x="0" y="0"/>
          <a:ext cx="0" cy="0"/>
          <a:chOff x="0" y="0"/>
          <a:chExt cx="0" cy="0"/>
        </a:xfrm>
      </p:grpSpPr>
      <p:sp>
        <p:nvSpPr>
          <p:cNvPr id="9" name="图片占位符 6"/>
          <p:cNvSpPr>
            <a:spLocks noGrp="1"/>
          </p:cNvSpPr>
          <p:nvPr>
            <p:ph type="pic" sz="quarter" idx="12"/>
          </p:nvPr>
        </p:nvSpPr>
        <p:spPr>
          <a:xfrm>
            <a:off x="4581203" y="4760686"/>
            <a:ext cx="3147653" cy="1132114"/>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10" name="图片占位符 6"/>
          <p:cNvSpPr>
            <a:spLocks noGrp="1"/>
          </p:cNvSpPr>
          <p:nvPr>
            <p:ph type="pic" sz="quarter" idx="13"/>
          </p:nvPr>
        </p:nvSpPr>
        <p:spPr>
          <a:xfrm>
            <a:off x="7854175" y="4760685"/>
            <a:ext cx="3147653" cy="1132114"/>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3" name="图片占位符 6"/>
          <p:cNvSpPr>
            <a:spLocks noGrp="1"/>
          </p:cNvSpPr>
          <p:nvPr>
            <p:ph type="pic" sz="quarter" idx="11"/>
          </p:nvPr>
        </p:nvSpPr>
        <p:spPr>
          <a:xfrm>
            <a:off x="1088570" y="1945820"/>
            <a:ext cx="3367314" cy="3946979"/>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空白">
    <p:spTree>
      <p:nvGrpSpPr>
        <p:cNvPr id="1" name=""/>
        <p:cNvGrpSpPr/>
        <p:nvPr/>
      </p:nvGrpSpPr>
      <p:grpSpPr>
        <a:xfrm>
          <a:off x="0" y="0"/>
          <a:ext cx="0" cy="0"/>
          <a:chOff x="0" y="0"/>
          <a:chExt cx="0" cy="0"/>
        </a:xfrm>
      </p:grpSpPr>
      <p:sp>
        <p:nvSpPr>
          <p:cNvPr id="26" name="图片占位符 6"/>
          <p:cNvSpPr>
            <a:spLocks noGrp="1"/>
          </p:cNvSpPr>
          <p:nvPr>
            <p:ph type="pic" sz="quarter" idx="14"/>
          </p:nvPr>
        </p:nvSpPr>
        <p:spPr>
          <a:xfrm>
            <a:off x="8909956" y="2470450"/>
            <a:ext cx="2520000" cy="1650994"/>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25" name="图片占位符 6"/>
          <p:cNvSpPr>
            <a:spLocks noGrp="1"/>
          </p:cNvSpPr>
          <p:nvPr>
            <p:ph type="pic" sz="quarter" idx="13"/>
          </p:nvPr>
        </p:nvSpPr>
        <p:spPr>
          <a:xfrm>
            <a:off x="6375442" y="2467745"/>
            <a:ext cx="2520000" cy="1650994"/>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24" name="图片占位符 6"/>
          <p:cNvSpPr>
            <a:spLocks noGrp="1"/>
          </p:cNvSpPr>
          <p:nvPr>
            <p:ph type="pic" sz="quarter" idx="12"/>
          </p:nvPr>
        </p:nvSpPr>
        <p:spPr>
          <a:xfrm>
            <a:off x="3329716" y="2331950"/>
            <a:ext cx="3002184" cy="1926889"/>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3" name="图片占位符 6"/>
          <p:cNvSpPr>
            <a:spLocks noGrp="1"/>
          </p:cNvSpPr>
          <p:nvPr>
            <p:ph type="pic" sz="quarter" idx="11"/>
          </p:nvPr>
        </p:nvSpPr>
        <p:spPr>
          <a:xfrm>
            <a:off x="838744" y="2470450"/>
            <a:ext cx="2476458" cy="1650994"/>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空白">
    <p:spTree>
      <p:nvGrpSpPr>
        <p:cNvPr id="1" name=""/>
        <p:cNvGrpSpPr/>
        <p:nvPr/>
      </p:nvGrpSpPr>
      <p:grpSpPr>
        <a:xfrm>
          <a:off x="0" y="0"/>
          <a:ext cx="0" cy="0"/>
          <a:chOff x="0" y="0"/>
          <a:chExt cx="0" cy="0"/>
        </a:xfrm>
      </p:grpSpPr>
      <p:sp>
        <p:nvSpPr>
          <p:cNvPr id="7" name="图片占位符 6"/>
          <p:cNvSpPr>
            <a:spLocks noGrp="1"/>
          </p:cNvSpPr>
          <p:nvPr>
            <p:ph type="pic" sz="quarter" idx="13"/>
          </p:nvPr>
        </p:nvSpPr>
        <p:spPr>
          <a:xfrm>
            <a:off x="5109206" y="2464496"/>
            <a:ext cx="1973586" cy="1926889"/>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8" name="图片占位符 6"/>
          <p:cNvSpPr>
            <a:spLocks noGrp="1"/>
          </p:cNvSpPr>
          <p:nvPr>
            <p:ph type="pic" sz="quarter" idx="14"/>
          </p:nvPr>
        </p:nvSpPr>
        <p:spPr>
          <a:xfrm>
            <a:off x="8374741" y="2464495"/>
            <a:ext cx="1973586" cy="1926889"/>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24" name="图片占位符 6"/>
          <p:cNvSpPr>
            <a:spLocks noGrp="1"/>
          </p:cNvSpPr>
          <p:nvPr>
            <p:ph type="pic" sz="quarter" idx="12"/>
          </p:nvPr>
        </p:nvSpPr>
        <p:spPr>
          <a:xfrm>
            <a:off x="1843671" y="2449982"/>
            <a:ext cx="1973586" cy="1926889"/>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_空白">
    <p:spTree>
      <p:nvGrpSpPr>
        <p:cNvPr id="1" name=""/>
        <p:cNvGrpSpPr/>
        <p:nvPr/>
      </p:nvGrpSpPr>
      <p:grpSpPr>
        <a:xfrm>
          <a:off x="0" y="0"/>
          <a:ext cx="0" cy="0"/>
          <a:chOff x="0" y="0"/>
          <a:chExt cx="0" cy="0"/>
        </a:xfrm>
      </p:grpSpPr>
      <p:sp>
        <p:nvSpPr>
          <p:cNvPr id="7" name="图片占位符 6"/>
          <p:cNvSpPr>
            <a:spLocks noGrp="1"/>
          </p:cNvSpPr>
          <p:nvPr>
            <p:ph type="pic" sz="quarter" idx="13"/>
          </p:nvPr>
        </p:nvSpPr>
        <p:spPr>
          <a:xfrm>
            <a:off x="5051149" y="1869410"/>
            <a:ext cx="1973586" cy="1926889"/>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8" name="图片占位符 6"/>
          <p:cNvSpPr>
            <a:spLocks noGrp="1"/>
          </p:cNvSpPr>
          <p:nvPr>
            <p:ph type="pic" sz="quarter" idx="14"/>
          </p:nvPr>
        </p:nvSpPr>
        <p:spPr>
          <a:xfrm>
            <a:off x="8316684" y="1869409"/>
            <a:ext cx="1973586" cy="1926889"/>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24" name="图片占位符 6"/>
          <p:cNvSpPr>
            <a:spLocks noGrp="1"/>
          </p:cNvSpPr>
          <p:nvPr>
            <p:ph type="pic" sz="quarter" idx="12"/>
          </p:nvPr>
        </p:nvSpPr>
        <p:spPr>
          <a:xfrm>
            <a:off x="1785614" y="1854896"/>
            <a:ext cx="1973586" cy="1926889"/>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空白">
    <p:spTree>
      <p:nvGrpSpPr>
        <p:cNvPr id="1" name=""/>
        <p:cNvGrpSpPr/>
        <p:nvPr/>
      </p:nvGrpSpPr>
      <p:grpSpPr>
        <a:xfrm>
          <a:off x="0" y="0"/>
          <a:ext cx="0" cy="0"/>
          <a:chOff x="0" y="0"/>
          <a:chExt cx="0" cy="0"/>
        </a:xfrm>
      </p:grpSpPr>
      <p:sp>
        <p:nvSpPr>
          <p:cNvPr id="6" name="图片占位符 6"/>
          <p:cNvSpPr>
            <a:spLocks noGrp="1"/>
          </p:cNvSpPr>
          <p:nvPr>
            <p:ph type="pic" sz="quarter" idx="12"/>
          </p:nvPr>
        </p:nvSpPr>
        <p:spPr>
          <a:xfrm>
            <a:off x="6642100" y="3727905"/>
            <a:ext cx="3240754" cy="2162175"/>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3" name="图片占位符 6"/>
          <p:cNvSpPr>
            <a:spLocks noGrp="1"/>
          </p:cNvSpPr>
          <p:nvPr>
            <p:ph type="pic" sz="quarter" idx="11"/>
          </p:nvPr>
        </p:nvSpPr>
        <p:spPr>
          <a:xfrm>
            <a:off x="2456323" y="1908631"/>
            <a:ext cx="3240754" cy="2162175"/>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空白">
    <p:spTree>
      <p:nvGrpSpPr>
        <p:cNvPr id="1" name=""/>
        <p:cNvGrpSpPr/>
        <p:nvPr/>
      </p:nvGrpSpPr>
      <p:grpSpPr>
        <a:xfrm>
          <a:off x="0" y="0"/>
          <a:ext cx="0" cy="0"/>
          <a:chOff x="0" y="0"/>
          <a:chExt cx="0" cy="0"/>
        </a:xfrm>
      </p:grpSpPr>
      <p:sp>
        <p:nvSpPr>
          <p:cNvPr id="3" name="图片占位符 6"/>
          <p:cNvSpPr>
            <a:spLocks noGrp="1"/>
          </p:cNvSpPr>
          <p:nvPr>
            <p:ph type="pic" sz="quarter" idx="11"/>
          </p:nvPr>
        </p:nvSpPr>
        <p:spPr>
          <a:xfrm>
            <a:off x="2019532" y="2499351"/>
            <a:ext cx="3758967" cy="2384897"/>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17" name="图片 16" descr="万维LOGO_画板 1"/>
          <p:cNvPicPr>
            <a:picLocks noChangeAspect="1"/>
          </p:cNvPicPr>
          <p:nvPr userDrawn="1"/>
        </p:nvPicPr>
        <p:blipFill>
          <a:blip r:embed="rId2"/>
          <a:stretch>
            <a:fillRect/>
          </a:stretch>
        </p:blipFill>
        <p:spPr>
          <a:xfrm>
            <a:off x="7590155" y="161925"/>
            <a:ext cx="4471670" cy="324485"/>
          </a:xfrm>
          <a:prstGeom prst="rect">
            <a:avLst/>
          </a:prstGeom>
        </p:spPr>
      </p:pic>
      <p:grpSp>
        <p:nvGrpSpPr>
          <p:cNvPr id="7" name="组合 6"/>
          <p:cNvGrpSpPr/>
          <p:nvPr userDrawn="1"/>
        </p:nvGrpSpPr>
        <p:grpSpPr>
          <a:xfrm>
            <a:off x="-287" y="-178"/>
            <a:ext cx="12202277" cy="733529"/>
            <a:chOff x="309459" y="218969"/>
            <a:chExt cx="12202277" cy="733529"/>
          </a:xfrm>
          <a:solidFill>
            <a:srgbClr val="1C4885"/>
          </a:solidFill>
        </p:grpSpPr>
        <p:sp>
          <p:nvSpPr>
            <p:cNvPr id="10" name="矩形 9"/>
            <p:cNvSpPr/>
            <p:nvPr/>
          </p:nvSpPr>
          <p:spPr>
            <a:xfrm>
              <a:off x="309459" y="218969"/>
              <a:ext cx="733529" cy="7335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13" name="直接连接符 12"/>
            <p:cNvCxnSpPr/>
            <p:nvPr/>
          </p:nvCxnSpPr>
          <p:spPr>
            <a:xfrm flipV="1">
              <a:off x="311794" y="924146"/>
              <a:ext cx="11930325" cy="20284"/>
            </a:xfrm>
            <a:prstGeom prst="line">
              <a:avLst/>
            </a:prstGeom>
            <a:grpFill/>
            <a:ln>
              <a:solidFill>
                <a:srgbClr val="1C4885"/>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2407617" y="826231"/>
              <a:ext cx="104119" cy="1088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矩形 17"/>
            <p:cNvSpPr/>
            <p:nvPr/>
          </p:nvSpPr>
          <p:spPr>
            <a:xfrm>
              <a:off x="12149185" y="826231"/>
              <a:ext cx="231901" cy="1088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7" name="文本框 26"/>
          <p:cNvSpPr txBox="1"/>
          <p:nvPr userDrawn="1"/>
        </p:nvSpPr>
        <p:spPr>
          <a:xfrm>
            <a:off x="10725785" y="6397625"/>
            <a:ext cx="1466215" cy="414020"/>
          </a:xfrm>
          <a:prstGeom prst="rect">
            <a:avLst/>
          </a:prstGeom>
          <a:noFill/>
        </p:spPr>
        <p:txBody>
          <a:bodyPr wrap="square" rtlCol="0">
            <a:spAutoFit/>
          </a:bodyPr>
          <a:lstStyle/>
          <a:p>
            <a:pPr algn="ctr">
              <a:lnSpc>
                <a:spcPct val="150000"/>
              </a:lnSpc>
            </a:pP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让</a:t>
            </a:r>
            <a:r>
              <a:rPr lang="en-US" altLang="zh-CN"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改变生活</a:t>
            </a:r>
            <a:endPar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空白">
    <p:spTree>
      <p:nvGrpSpPr>
        <p:cNvPr id="1" name=""/>
        <p:cNvGrpSpPr/>
        <p:nvPr/>
      </p:nvGrpSpPr>
      <p:grpSpPr>
        <a:xfrm>
          <a:off x="0" y="0"/>
          <a:ext cx="0" cy="0"/>
          <a:chOff x="0" y="0"/>
          <a:chExt cx="0" cy="0"/>
        </a:xfrm>
      </p:grpSpPr>
      <p:sp>
        <p:nvSpPr>
          <p:cNvPr id="7" name="图片占位符 6"/>
          <p:cNvSpPr>
            <a:spLocks noGrp="1"/>
          </p:cNvSpPr>
          <p:nvPr>
            <p:ph type="pic" sz="quarter" idx="12"/>
          </p:nvPr>
        </p:nvSpPr>
        <p:spPr>
          <a:xfrm>
            <a:off x="4448836" y="1628776"/>
            <a:ext cx="3294330" cy="2042207"/>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8" name="图片占位符 6"/>
          <p:cNvSpPr>
            <a:spLocks noGrp="1"/>
          </p:cNvSpPr>
          <p:nvPr>
            <p:ph type="pic" sz="quarter" idx="13"/>
          </p:nvPr>
        </p:nvSpPr>
        <p:spPr>
          <a:xfrm>
            <a:off x="8022958" y="1628776"/>
            <a:ext cx="3294330" cy="4336144"/>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3" name="图片占位符 6"/>
          <p:cNvSpPr>
            <a:spLocks noGrp="1"/>
          </p:cNvSpPr>
          <p:nvPr>
            <p:ph type="pic" sz="quarter" idx="11"/>
          </p:nvPr>
        </p:nvSpPr>
        <p:spPr>
          <a:xfrm>
            <a:off x="874713" y="1628776"/>
            <a:ext cx="3294330" cy="4336144"/>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_空白">
    <p:spTree>
      <p:nvGrpSpPr>
        <p:cNvPr id="1" name=""/>
        <p:cNvGrpSpPr/>
        <p:nvPr/>
      </p:nvGrpSpPr>
      <p:grpSpPr>
        <a:xfrm>
          <a:off x="0" y="0"/>
          <a:ext cx="0" cy="0"/>
          <a:chOff x="0" y="0"/>
          <a:chExt cx="0" cy="0"/>
        </a:xfrm>
      </p:grpSpPr>
      <p:sp>
        <p:nvSpPr>
          <p:cNvPr id="6" name="图片占位符 6"/>
          <p:cNvSpPr>
            <a:spLocks noGrp="1"/>
          </p:cNvSpPr>
          <p:nvPr>
            <p:ph type="pic" sz="quarter" idx="12"/>
          </p:nvPr>
        </p:nvSpPr>
        <p:spPr>
          <a:xfrm>
            <a:off x="6808795" y="1549401"/>
            <a:ext cx="3621750" cy="2433392"/>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3" name="图片占位符 6"/>
          <p:cNvSpPr>
            <a:spLocks noGrp="1"/>
          </p:cNvSpPr>
          <p:nvPr>
            <p:ph type="pic" sz="quarter" idx="11"/>
          </p:nvPr>
        </p:nvSpPr>
        <p:spPr>
          <a:xfrm>
            <a:off x="1525595" y="1549401"/>
            <a:ext cx="3621750" cy="2433392"/>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空白">
    <p:spTree>
      <p:nvGrpSpPr>
        <p:cNvPr id="1" name=""/>
        <p:cNvGrpSpPr/>
        <p:nvPr/>
      </p:nvGrpSpPr>
      <p:grpSpPr>
        <a:xfrm>
          <a:off x="0" y="0"/>
          <a:ext cx="0" cy="0"/>
          <a:chOff x="0" y="0"/>
          <a:chExt cx="0" cy="0"/>
        </a:xfrm>
      </p:grpSpPr>
      <p:sp>
        <p:nvSpPr>
          <p:cNvPr id="7" name="图片占位符 6"/>
          <p:cNvSpPr>
            <a:spLocks noGrp="1"/>
          </p:cNvSpPr>
          <p:nvPr>
            <p:ph type="pic" sz="quarter" idx="12"/>
          </p:nvPr>
        </p:nvSpPr>
        <p:spPr>
          <a:xfrm>
            <a:off x="4659994" y="3612241"/>
            <a:ext cx="2917370" cy="2222502"/>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8" name="图片占位符 6"/>
          <p:cNvSpPr>
            <a:spLocks noGrp="1"/>
          </p:cNvSpPr>
          <p:nvPr>
            <p:ph type="pic" sz="quarter" idx="13"/>
          </p:nvPr>
        </p:nvSpPr>
        <p:spPr>
          <a:xfrm>
            <a:off x="8373411" y="3612241"/>
            <a:ext cx="2917370" cy="2222502"/>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3" name="图片占位符 6"/>
          <p:cNvSpPr>
            <a:spLocks noGrp="1"/>
          </p:cNvSpPr>
          <p:nvPr>
            <p:ph type="pic" sz="quarter" idx="11"/>
          </p:nvPr>
        </p:nvSpPr>
        <p:spPr>
          <a:xfrm>
            <a:off x="1059544" y="3612241"/>
            <a:ext cx="2917370" cy="2222502"/>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7" name="图片占位符 6"/>
          <p:cNvSpPr>
            <a:spLocks noGrp="1"/>
          </p:cNvSpPr>
          <p:nvPr>
            <p:ph type="pic" sz="quarter" idx="12"/>
          </p:nvPr>
        </p:nvSpPr>
        <p:spPr>
          <a:xfrm>
            <a:off x="6379381" y="1926577"/>
            <a:ext cx="2208470" cy="2200574"/>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3" name="图片占位符 6"/>
          <p:cNvSpPr>
            <a:spLocks noGrp="1"/>
          </p:cNvSpPr>
          <p:nvPr>
            <p:ph type="pic" sz="quarter" idx="11"/>
          </p:nvPr>
        </p:nvSpPr>
        <p:spPr>
          <a:xfrm>
            <a:off x="874713" y="1926577"/>
            <a:ext cx="2208470" cy="2200574"/>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图片占位符 6"/>
          <p:cNvSpPr>
            <a:spLocks noGrp="1"/>
          </p:cNvSpPr>
          <p:nvPr>
            <p:ph type="pic" sz="quarter" idx="11"/>
          </p:nvPr>
        </p:nvSpPr>
        <p:spPr>
          <a:xfrm>
            <a:off x="7930283" y="2875417"/>
            <a:ext cx="1883227" cy="1885625"/>
          </a:xfrm>
          <a:prstGeom prst="ellipse">
            <a:avLst/>
          </a:prstGeom>
        </p:spPr>
        <p:txBody>
          <a:bodyPr wrap="square">
            <a:noAutofit/>
          </a:bodyPr>
          <a:lstStyle/>
          <a:p>
            <a:endParaRPr lang="zh-CN" altLang="en-US"/>
          </a:p>
        </p:txBody>
      </p:sp>
      <p:sp>
        <p:nvSpPr>
          <p:cNvPr id="7" name="图片占位符 6"/>
          <p:cNvSpPr>
            <a:spLocks noGrp="1"/>
          </p:cNvSpPr>
          <p:nvPr>
            <p:ph type="pic" sz="quarter" idx="12"/>
          </p:nvPr>
        </p:nvSpPr>
        <p:spPr>
          <a:xfrm>
            <a:off x="5164745" y="2875418"/>
            <a:ext cx="1883227" cy="1885625"/>
          </a:xfrm>
          <a:prstGeom prst="ellipse">
            <a:avLst/>
          </a:prstGeom>
        </p:spPr>
        <p:txBody>
          <a:bodyPr wrap="square">
            <a:noAutofit/>
          </a:bodyPr>
          <a:lstStyle/>
          <a:p>
            <a:endParaRPr lang="zh-CN" altLang="en-US"/>
          </a:p>
        </p:txBody>
      </p:sp>
      <p:sp>
        <p:nvSpPr>
          <p:cNvPr id="8" name="图片占位符 6"/>
          <p:cNvSpPr>
            <a:spLocks noGrp="1"/>
          </p:cNvSpPr>
          <p:nvPr>
            <p:ph type="pic" sz="quarter" idx="13"/>
          </p:nvPr>
        </p:nvSpPr>
        <p:spPr>
          <a:xfrm>
            <a:off x="2418418" y="2875417"/>
            <a:ext cx="1883227" cy="1885625"/>
          </a:xfrm>
          <a:prstGeom prst="ellipse">
            <a:avLst/>
          </a:pr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0" name="图片占位符 6"/>
          <p:cNvSpPr>
            <a:spLocks noGrp="1"/>
          </p:cNvSpPr>
          <p:nvPr>
            <p:ph type="pic" sz="quarter" idx="14"/>
          </p:nvPr>
        </p:nvSpPr>
        <p:spPr>
          <a:xfrm>
            <a:off x="1480525" y="4266375"/>
            <a:ext cx="1413596" cy="1415396"/>
          </a:xfrm>
          <a:prstGeom prst="ellipse">
            <a:avLst/>
          </a:prstGeom>
        </p:spPr>
        <p:txBody>
          <a:bodyPr wrap="square">
            <a:noAutofit/>
          </a:bodyPr>
          <a:lstStyle/>
          <a:p>
            <a:endParaRPr lang="zh-CN" altLang="en-US"/>
          </a:p>
        </p:txBody>
      </p:sp>
      <p:sp>
        <p:nvSpPr>
          <p:cNvPr id="21" name="图片占位符 6"/>
          <p:cNvSpPr>
            <a:spLocks noGrp="1"/>
          </p:cNvSpPr>
          <p:nvPr>
            <p:ph type="pic" sz="quarter" idx="15"/>
          </p:nvPr>
        </p:nvSpPr>
        <p:spPr>
          <a:xfrm>
            <a:off x="6522425" y="1840675"/>
            <a:ext cx="1413596" cy="1415396"/>
          </a:xfrm>
          <a:prstGeom prst="ellipse">
            <a:avLst/>
          </a:prstGeom>
        </p:spPr>
        <p:txBody>
          <a:bodyPr wrap="square">
            <a:noAutofit/>
          </a:bodyPr>
          <a:lstStyle/>
          <a:p>
            <a:endParaRPr lang="zh-CN" altLang="en-US"/>
          </a:p>
        </p:txBody>
      </p:sp>
      <p:sp>
        <p:nvSpPr>
          <p:cNvPr id="22" name="图片占位符 6"/>
          <p:cNvSpPr>
            <a:spLocks noGrp="1"/>
          </p:cNvSpPr>
          <p:nvPr>
            <p:ph type="pic" sz="quarter" idx="16"/>
          </p:nvPr>
        </p:nvSpPr>
        <p:spPr>
          <a:xfrm>
            <a:off x="6522929" y="4266375"/>
            <a:ext cx="1413596" cy="1415396"/>
          </a:xfrm>
          <a:prstGeom prst="ellipse">
            <a:avLst/>
          </a:prstGeom>
        </p:spPr>
        <p:txBody>
          <a:bodyPr wrap="square">
            <a:noAutofit/>
          </a:bodyPr>
          <a:lstStyle/>
          <a:p>
            <a:endParaRPr lang="zh-CN" altLang="en-US"/>
          </a:p>
        </p:txBody>
      </p:sp>
      <p:sp>
        <p:nvSpPr>
          <p:cNvPr id="8" name="图片占位符 6"/>
          <p:cNvSpPr>
            <a:spLocks noGrp="1"/>
          </p:cNvSpPr>
          <p:nvPr>
            <p:ph type="pic" sz="quarter" idx="13"/>
          </p:nvPr>
        </p:nvSpPr>
        <p:spPr>
          <a:xfrm>
            <a:off x="1481029" y="1840675"/>
            <a:ext cx="1413596" cy="1415396"/>
          </a:xfrm>
          <a:prstGeom prst="ellipse">
            <a:avLst/>
          </a:pr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空白">
    <p:spTree>
      <p:nvGrpSpPr>
        <p:cNvPr id="1" name=""/>
        <p:cNvGrpSpPr/>
        <p:nvPr/>
      </p:nvGrpSpPr>
      <p:grpSpPr>
        <a:xfrm>
          <a:off x="0" y="0"/>
          <a:ext cx="0" cy="0"/>
          <a:chOff x="0" y="0"/>
          <a:chExt cx="0" cy="0"/>
        </a:xfrm>
      </p:grpSpPr>
      <p:sp>
        <p:nvSpPr>
          <p:cNvPr id="6" name="图片占位符 6"/>
          <p:cNvSpPr>
            <a:spLocks noGrp="1"/>
          </p:cNvSpPr>
          <p:nvPr>
            <p:ph type="pic" sz="quarter" idx="12"/>
          </p:nvPr>
        </p:nvSpPr>
        <p:spPr>
          <a:xfrm>
            <a:off x="6180059" y="1935382"/>
            <a:ext cx="1828528" cy="1828528"/>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3" name="图片占位符 6"/>
          <p:cNvSpPr>
            <a:spLocks noGrp="1"/>
          </p:cNvSpPr>
          <p:nvPr>
            <p:ph type="pic" sz="quarter" idx="11"/>
          </p:nvPr>
        </p:nvSpPr>
        <p:spPr>
          <a:xfrm>
            <a:off x="4181184" y="3934257"/>
            <a:ext cx="1828528" cy="1828528"/>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3" name="图片占位符 6"/>
          <p:cNvSpPr>
            <a:spLocks noGrp="1"/>
          </p:cNvSpPr>
          <p:nvPr>
            <p:ph type="pic" sz="quarter" idx="11"/>
          </p:nvPr>
        </p:nvSpPr>
        <p:spPr>
          <a:xfrm>
            <a:off x="5228558" y="2912560"/>
            <a:ext cx="1751376" cy="1753606"/>
          </a:xfrm>
          <a:prstGeom prst="ellipse">
            <a:avLst/>
          </a:pr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3" name="图片占位符 6"/>
          <p:cNvSpPr>
            <a:spLocks noGrp="1"/>
          </p:cNvSpPr>
          <p:nvPr>
            <p:ph type="pic" sz="quarter" idx="11"/>
          </p:nvPr>
        </p:nvSpPr>
        <p:spPr>
          <a:xfrm>
            <a:off x="1068609" y="1638678"/>
            <a:ext cx="3588323" cy="4336610"/>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8" name="图片占位符 6"/>
          <p:cNvSpPr>
            <a:spLocks noGrp="1"/>
          </p:cNvSpPr>
          <p:nvPr>
            <p:ph type="pic" sz="quarter" idx="12"/>
          </p:nvPr>
        </p:nvSpPr>
        <p:spPr>
          <a:xfrm>
            <a:off x="3774915" y="2228959"/>
            <a:ext cx="1946097" cy="1946098"/>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9" name="图片占位符 6"/>
          <p:cNvSpPr>
            <a:spLocks noGrp="1"/>
          </p:cNvSpPr>
          <p:nvPr>
            <p:ph type="pic" sz="quarter" idx="13"/>
          </p:nvPr>
        </p:nvSpPr>
        <p:spPr>
          <a:xfrm>
            <a:off x="6482563" y="2228959"/>
            <a:ext cx="1946097" cy="1946098"/>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10" name="图片占位符 6"/>
          <p:cNvSpPr>
            <a:spLocks noGrp="1"/>
          </p:cNvSpPr>
          <p:nvPr>
            <p:ph type="pic" sz="quarter" idx="14"/>
          </p:nvPr>
        </p:nvSpPr>
        <p:spPr>
          <a:xfrm>
            <a:off x="9190216" y="2228959"/>
            <a:ext cx="1946097" cy="1946098"/>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3" name="图片占位符 6"/>
          <p:cNvSpPr>
            <a:spLocks noGrp="1"/>
          </p:cNvSpPr>
          <p:nvPr>
            <p:ph type="pic" sz="quarter" idx="11"/>
          </p:nvPr>
        </p:nvSpPr>
        <p:spPr>
          <a:xfrm>
            <a:off x="1067267" y="2228959"/>
            <a:ext cx="1946097" cy="1946098"/>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8_空白">
    <p:spTree>
      <p:nvGrpSpPr>
        <p:cNvPr id="1" name=""/>
        <p:cNvGrpSpPr/>
        <p:nvPr/>
      </p:nvGrpSpPr>
      <p:grpSpPr>
        <a:xfrm>
          <a:off x="0" y="0"/>
          <a:ext cx="0" cy="0"/>
          <a:chOff x="0" y="0"/>
          <a:chExt cx="0" cy="0"/>
        </a:xfrm>
      </p:grpSpPr>
      <p:pic>
        <p:nvPicPr>
          <p:cNvPr id="17" name="图片 16" descr="万维LOGO_画板 1"/>
          <p:cNvPicPr>
            <a:picLocks noChangeAspect="1"/>
          </p:cNvPicPr>
          <p:nvPr userDrawn="1"/>
        </p:nvPicPr>
        <p:blipFill>
          <a:blip r:embed="rId2"/>
          <a:stretch>
            <a:fillRect/>
          </a:stretch>
        </p:blipFill>
        <p:spPr>
          <a:xfrm>
            <a:off x="7590155" y="161925"/>
            <a:ext cx="4471670" cy="324485"/>
          </a:xfrm>
          <a:prstGeom prst="rect">
            <a:avLst/>
          </a:prstGeom>
        </p:spPr>
      </p:pic>
      <p:grpSp>
        <p:nvGrpSpPr>
          <p:cNvPr id="7" name="组合 6"/>
          <p:cNvGrpSpPr/>
          <p:nvPr userDrawn="1"/>
        </p:nvGrpSpPr>
        <p:grpSpPr>
          <a:xfrm>
            <a:off x="-287" y="-178"/>
            <a:ext cx="12202277" cy="733529"/>
            <a:chOff x="309459" y="218969"/>
            <a:chExt cx="12202277" cy="733529"/>
          </a:xfrm>
          <a:solidFill>
            <a:srgbClr val="1C4885"/>
          </a:solidFill>
        </p:grpSpPr>
        <p:sp>
          <p:nvSpPr>
            <p:cNvPr id="10" name="矩形 9"/>
            <p:cNvSpPr/>
            <p:nvPr/>
          </p:nvSpPr>
          <p:spPr>
            <a:xfrm>
              <a:off x="309459" y="218969"/>
              <a:ext cx="733529" cy="7335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13" name="直接连接符 12"/>
            <p:cNvCxnSpPr/>
            <p:nvPr/>
          </p:nvCxnSpPr>
          <p:spPr>
            <a:xfrm flipV="1">
              <a:off x="311794" y="924146"/>
              <a:ext cx="11930325" cy="20284"/>
            </a:xfrm>
            <a:prstGeom prst="line">
              <a:avLst/>
            </a:prstGeom>
            <a:grpFill/>
            <a:ln>
              <a:solidFill>
                <a:srgbClr val="1C4885"/>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2407617" y="826231"/>
              <a:ext cx="104119" cy="1088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12149185" y="826231"/>
              <a:ext cx="231901" cy="1088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7" name="文本框 26"/>
          <p:cNvSpPr txBox="1"/>
          <p:nvPr userDrawn="1"/>
        </p:nvSpPr>
        <p:spPr>
          <a:xfrm>
            <a:off x="10725785" y="6397625"/>
            <a:ext cx="1466215" cy="414020"/>
          </a:xfrm>
          <a:prstGeom prst="rect">
            <a:avLst/>
          </a:prstGeom>
          <a:noFill/>
        </p:spPr>
        <p:txBody>
          <a:bodyPr wrap="square" rtlCol="0">
            <a:spAutoFit/>
          </a:bodyPr>
          <a:lstStyle/>
          <a:p>
            <a:pPr algn="ctr">
              <a:lnSpc>
                <a:spcPct val="150000"/>
              </a:lnSpc>
            </a:pP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让</a:t>
            </a:r>
            <a:r>
              <a:rPr lang="en-US" altLang="zh-CN"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改变生活</a:t>
            </a:r>
            <a:endPar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8" name="图片占位符 6"/>
          <p:cNvSpPr>
            <a:spLocks noGrp="1"/>
          </p:cNvSpPr>
          <p:nvPr>
            <p:ph type="pic" sz="quarter" idx="12"/>
          </p:nvPr>
        </p:nvSpPr>
        <p:spPr>
          <a:xfrm>
            <a:off x="5112364" y="3276600"/>
            <a:ext cx="1946097" cy="1946098"/>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9" name="图片占位符 6"/>
          <p:cNvSpPr>
            <a:spLocks noGrp="1"/>
          </p:cNvSpPr>
          <p:nvPr>
            <p:ph type="pic" sz="quarter" idx="13"/>
          </p:nvPr>
        </p:nvSpPr>
        <p:spPr>
          <a:xfrm>
            <a:off x="8350249" y="3276600"/>
            <a:ext cx="1946097" cy="1946098"/>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3" name="图片占位符 6"/>
          <p:cNvSpPr>
            <a:spLocks noGrp="1"/>
          </p:cNvSpPr>
          <p:nvPr>
            <p:ph type="pic" sz="quarter" idx="11"/>
          </p:nvPr>
        </p:nvSpPr>
        <p:spPr>
          <a:xfrm>
            <a:off x="1860550" y="3294151"/>
            <a:ext cx="1946097" cy="1946098"/>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3" name="图片占位符 6"/>
          <p:cNvSpPr>
            <a:spLocks noGrp="1"/>
          </p:cNvSpPr>
          <p:nvPr>
            <p:ph type="pic" sz="quarter" idx="11"/>
          </p:nvPr>
        </p:nvSpPr>
        <p:spPr>
          <a:xfrm>
            <a:off x="1984917" y="2091407"/>
            <a:ext cx="1608260" cy="1591547"/>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13" name="图片占位符 6"/>
          <p:cNvSpPr>
            <a:spLocks noGrp="1"/>
          </p:cNvSpPr>
          <p:nvPr>
            <p:ph type="pic" sz="quarter" idx="12"/>
          </p:nvPr>
        </p:nvSpPr>
        <p:spPr>
          <a:xfrm>
            <a:off x="4189067" y="4134475"/>
            <a:ext cx="1608260" cy="1591547"/>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14" name="图片占位符 6"/>
          <p:cNvSpPr>
            <a:spLocks noGrp="1"/>
          </p:cNvSpPr>
          <p:nvPr>
            <p:ph type="pic" sz="quarter" idx="13"/>
          </p:nvPr>
        </p:nvSpPr>
        <p:spPr>
          <a:xfrm>
            <a:off x="6363380" y="2091406"/>
            <a:ext cx="1608260" cy="1591547"/>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15" name="图片占位符 6"/>
          <p:cNvSpPr>
            <a:spLocks noGrp="1"/>
          </p:cNvSpPr>
          <p:nvPr>
            <p:ph type="pic" sz="quarter" idx="14"/>
          </p:nvPr>
        </p:nvSpPr>
        <p:spPr>
          <a:xfrm>
            <a:off x="8599179" y="4105275"/>
            <a:ext cx="1608260" cy="1591547"/>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3" name="图片占位符 6"/>
          <p:cNvSpPr>
            <a:spLocks noGrp="1"/>
          </p:cNvSpPr>
          <p:nvPr>
            <p:ph type="pic" sz="quarter" idx="11"/>
          </p:nvPr>
        </p:nvSpPr>
        <p:spPr>
          <a:xfrm>
            <a:off x="3744429" y="2089396"/>
            <a:ext cx="4896360" cy="3439930"/>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57" name="图片占位符 6"/>
          <p:cNvSpPr>
            <a:spLocks noGrp="1"/>
          </p:cNvSpPr>
          <p:nvPr>
            <p:ph type="pic" sz="quarter" idx="11"/>
          </p:nvPr>
        </p:nvSpPr>
        <p:spPr>
          <a:xfrm>
            <a:off x="1316440" y="2114133"/>
            <a:ext cx="3137499" cy="3678348"/>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57" name="图片占位符 6"/>
          <p:cNvSpPr>
            <a:spLocks noGrp="1"/>
          </p:cNvSpPr>
          <p:nvPr>
            <p:ph type="pic" sz="quarter" idx="11"/>
          </p:nvPr>
        </p:nvSpPr>
        <p:spPr>
          <a:xfrm>
            <a:off x="1205274" y="2415575"/>
            <a:ext cx="3722326" cy="3371880"/>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5070611" y="2221596"/>
            <a:ext cx="2041562" cy="2041562"/>
          </a:xfrm>
          <a:custGeom>
            <a:avLst/>
            <a:gdLst>
              <a:gd name="connsiteX0" fmla="*/ 1233714 w 2467428"/>
              <a:gd name="connsiteY0" fmla="*/ 0 h 2467428"/>
              <a:gd name="connsiteX1" fmla="*/ 2467428 w 2467428"/>
              <a:gd name="connsiteY1" fmla="*/ 1233714 h 2467428"/>
              <a:gd name="connsiteX2" fmla="*/ 1233714 w 2467428"/>
              <a:gd name="connsiteY2" fmla="*/ 2467428 h 2467428"/>
              <a:gd name="connsiteX3" fmla="*/ 0 w 2467428"/>
              <a:gd name="connsiteY3" fmla="*/ 1233714 h 2467428"/>
              <a:gd name="connsiteX4" fmla="*/ 1233714 w 2467428"/>
              <a:gd name="connsiteY4" fmla="*/ 0 h 2467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7428" h="2467428">
                <a:moveTo>
                  <a:pt x="1233714" y="0"/>
                </a:moveTo>
                <a:cubicBezTo>
                  <a:pt x="1915075" y="0"/>
                  <a:pt x="2467428" y="552353"/>
                  <a:pt x="2467428" y="1233714"/>
                </a:cubicBezTo>
                <a:cubicBezTo>
                  <a:pt x="2467428" y="1915075"/>
                  <a:pt x="1915075" y="2467428"/>
                  <a:pt x="1233714" y="2467428"/>
                </a:cubicBezTo>
                <a:cubicBezTo>
                  <a:pt x="552353" y="2467428"/>
                  <a:pt x="0" y="1915075"/>
                  <a:pt x="0" y="1233714"/>
                </a:cubicBezTo>
                <a:cubicBezTo>
                  <a:pt x="0" y="552353"/>
                  <a:pt x="552353" y="0"/>
                  <a:pt x="1233714" y="0"/>
                </a:cubicBez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8" name="图片占位符 7"/>
          <p:cNvSpPr>
            <a:spLocks noGrp="1"/>
          </p:cNvSpPr>
          <p:nvPr>
            <p:ph type="pic" sz="quarter" idx="11"/>
          </p:nvPr>
        </p:nvSpPr>
        <p:spPr>
          <a:xfrm>
            <a:off x="7765143" y="1668631"/>
            <a:ext cx="3215822" cy="3602835"/>
          </a:xfrm>
          <a:custGeom>
            <a:avLst/>
            <a:gdLst>
              <a:gd name="connsiteX0" fmla="*/ 0 w 2324100"/>
              <a:gd name="connsiteY0" fmla="*/ 0 h 3602835"/>
              <a:gd name="connsiteX1" fmla="*/ 2324100 w 2324100"/>
              <a:gd name="connsiteY1" fmla="*/ 0 h 3602835"/>
              <a:gd name="connsiteX2" fmla="*/ 2324100 w 2324100"/>
              <a:gd name="connsiteY2" fmla="*/ 3602835 h 3602835"/>
              <a:gd name="connsiteX3" fmla="*/ 0 w 2324100"/>
              <a:gd name="connsiteY3" fmla="*/ 3602835 h 3602835"/>
            </a:gdLst>
            <a:ahLst/>
            <a:cxnLst>
              <a:cxn ang="0">
                <a:pos x="connsiteX0" y="connsiteY0"/>
              </a:cxn>
              <a:cxn ang="0">
                <a:pos x="connsiteX1" y="connsiteY1"/>
              </a:cxn>
              <a:cxn ang="0">
                <a:pos x="connsiteX2" y="connsiteY2"/>
              </a:cxn>
              <a:cxn ang="0">
                <a:pos x="connsiteX3" y="connsiteY3"/>
              </a:cxn>
            </a:cxnLst>
            <a:rect l="l" t="t" r="r" b="b"/>
            <a:pathLst>
              <a:path w="2324100" h="3602835">
                <a:moveTo>
                  <a:pt x="0" y="0"/>
                </a:moveTo>
                <a:lnTo>
                  <a:pt x="2324100" y="0"/>
                </a:lnTo>
                <a:lnTo>
                  <a:pt x="2324100" y="3602835"/>
                </a:lnTo>
                <a:lnTo>
                  <a:pt x="0" y="360283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8" name="Picture Placeholder 15"/>
          <p:cNvSpPr>
            <a:spLocks noGrp="1"/>
          </p:cNvSpPr>
          <p:nvPr>
            <p:ph type="pic" sz="quarter" idx="11"/>
          </p:nvPr>
        </p:nvSpPr>
        <p:spPr>
          <a:xfrm>
            <a:off x="4377884" y="2438340"/>
            <a:ext cx="4182434" cy="2482073"/>
          </a:xfrm>
          <a:custGeom>
            <a:avLst/>
            <a:gdLst>
              <a:gd name="connsiteX0" fmla="*/ 0 w 4064000"/>
              <a:gd name="connsiteY0" fmla="*/ 0 h 2579914"/>
              <a:gd name="connsiteX1" fmla="*/ 4064000 w 4064000"/>
              <a:gd name="connsiteY1" fmla="*/ 0 h 2579914"/>
              <a:gd name="connsiteX2" fmla="*/ 4064000 w 4064000"/>
              <a:gd name="connsiteY2" fmla="*/ 2579914 h 2579914"/>
              <a:gd name="connsiteX3" fmla="*/ 0 w 4064000"/>
              <a:gd name="connsiteY3" fmla="*/ 2579914 h 2579914"/>
            </a:gdLst>
            <a:ahLst/>
            <a:cxnLst>
              <a:cxn ang="0">
                <a:pos x="connsiteX0" y="connsiteY0"/>
              </a:cxn>
              <a:cxn ang="0">
                <a:pos x="connsiteX1" y="connsiteY1"/>
              </a:cxn>
              <a:cxn ang="0">
                <a:pos x="connsiteX2" y="connsiteY2"/>
              </a:cxn>
              <a:cxn ang="0">
                <a:pos x="connsiteX3" y="connsiteY3"/>
              </a:cxn>
            </a:cxnLst>
            <a:rect l="l" t="t" r="r" b="b"/>
            <a:pathLst>
              <a:path w="4064000" h="2579914">
                <a:moveTo>
                  <a:pt x="0" y="0"/>
                </a:moveTo>
                <a:lnTo>
                  <a:pt x="4064000" y="0"/>
                </a:lnTo>
                <a:lnTo>
                  <a:pt x="4064000" y="2579914"/>
                </a:lnTo>
                <a:lnTo>
                  <a:pt x="0" y="2579914"/>
                </a:lnTo>
                <a:close/>
              </a:path>
            </a:pathLst>
          </a:custGeom>
        </p:spPr>
        <p:txBody>
          <a:bodyPr wrap="square">
            <a:noAutofit/>
          </a:body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8" name="Picture Placeholder 15"/>
          <p:cNvSpPr>
            <a:spLocks noGrp="1"/>
          </p:cNvSpPr>
          <p:nvPr>
            <p:ph type="pic" sz="quarter" idx="11"/>
          </p:nvPr>
        </p:nvSpPr>
        <p:spPr>
          <a:xfrm>
            <a:off x="6879770" y="1295945"/>
            <a:ext cx="4122057" cy="1534340"/>
          </a:xfrm>
          <a:custGeom>
            <a:avLst/>
            <a:gdLst>
              <a:gd name="connsiteX0" fmla="*/ 0 w 4064000"/>
              <a:gd name="connsiteY0" fmla="*/ 0 h 2579914"/>
              <a:gd name="connsiteX1" fmla="*/ 4064000 w 4064000"/>
              <a:gd name="connsiteY1" fmla="*/ 0 h 2579914"/>
              <a:gd name="connsiteX2" fmla="*/ 4064000 w 4064000"/>
              <a:gd name="connsiteY2" fmla="*/ 2579914 h 2579914"/>
              <a:gd name="connsiteX3" fmla="*/ 0 w 4064000"/>
              <a:gd name="connsiteY3" fmla="*/ 2579914 h 2579914"/>
            </a:gdLst>
            <a:ahLst/>
            <a:cxnLst>
              <a:cxn ang="0">
                <a:pos x="connsiteX0" y="connsiteY0"/>
              </a:cxn>
              <a:cxn ang="0">
                <a:pos x="connsiteX1" y="connsiteY1"/>
              </a:cxn>
              <a:cxn ang="0">
                <a:pos x="connsiteX2" y="connsiteY2"/>
              </a:cxn>
              <a:cxn ang="0">
                <a:pos x="connsiteX3" y="connsiteY3"/>
              </a:cxn>
            </a:cxnLst>
            <a:rect l="l" t="t" r="r" b="b"/>
            <a:pathLst>
              <a:path w="4064000" h="2579914">
                <a:moveTo>
                  <a:pt x="0" y="0"/>
                </a:moveTo>
                <a:lnTo>
                  <a:pt x="4064000" y="0"/>
                </a:lnTo>
                <a:lnTo>
                  <a:pt x="4064000" y="2579914"/>
                </a:lnTo>
                <a:lnTo>
                  <a:pt x="0" y="2579914"/>
                </a:lnTo>
                <a:close/>
              </a:path>
            </a:pathLst>
          </a:custGeom>
        </p:spPr>
        <p:txBody>
          <a:bodyPr wrap="square">
            <a:noAutofit/>
          </a:bodyPr>
          <a:lstStyle/>
          <a:p>
            <a:endParaRPr lang="en-US" dirty="0"/>
          </a:p>
        </p:txBody>
      </p:sp>
      <p:sp>
        <p:nvSpPr>
          <p:cNvPr id="9" name="Picture Placeholder 13"/>
          <p:cNvSpPr>
            <a:spLocks noGrp="1"/>
          </p:cNvSpPr>
          <p:nvPr>
            <p:ph type="pic" sz="quarter" idx="12"/>
          </p:nvPr>
        </p:nvSpPr>
        <p:spPr>
          <a:xfrm>
            <a:off x="6879769" y="3052174"/>
            <a:ext cx="4122057" cy="1534340"/>
          </a:xfrm>
          <a:custGeom>
            <a:avLst/>
            <a:gdLst>
              <a:gd name="connsiteX0" fmla="*/ 0 w 4064000"/>
              <a:gd name="connsiteY0" fmla="*/ 0 h 2579914"/>
              <a:gd name="connsiteX1" fmla="*/ 4064000 w 4064000"/>
              <a:gd name="connsiteY1" fmla="*/ 0 h 2579914"/>
              <a:gd name="connsiteX2" fmla="*/ 4064000 w 4064000"/>
              <a:gd name="connsiteY2" fmla="*/ 2579914 h 2579914"/>
              <a:gd name="connsiteX3" fmla="*/ 0 w 4064000"/>
              <a:gd name="connsiteY3" fmla="*/ 2579914 h 2579914"/>
            </a:gdLst>
            <a:ahLst/>
            <a:cxnLst>
              <a:cxn ang="0">
                <a:pos x="connsiteX0" y="connsiteY0"/>
              </a:cxn>
              <a:cxn ang="0">
                <a:pos x="connsiteX1" y="connsiteY1"/>
              </a:cxn>
              <a:cxn ang="0">
                <a:pos x="connsiteX2" y="connsiteY2"/>
              </a:cxn>
              <a:cxn ang="0">
                <a:pos x="connsiteX3" y="connsiteY3"/>
              </a:cxn>
            </a:cxnLst>
            <a:rect l="l" t="t" r="r" b="b"/>
            <a:pathLst>
              <a:path w="4064000" h="2579914">
                <a:moveTo>
                  <a:pt x="0" y="0"/>
                </a:moveTo>
                <a:lnTo>
                  <a:pt x="4064000" y="0"/>
                </a:lnTo>
                <a:lnTo>
                  <a:pt x="4064000" y="2579914"/>
                </a:lnTo>
                <a:lnTo>
                  <a:pt x="0" y="2579914"/>
                </a:lnTo>
                <a:close/>
              </a:path>
            </a:pathLst>
          </a:custGeom>
        </p:spPr>
        <p:txBody>
          <a:bodyPr wrap="square">
            <a:noAutofit/>
          </a:body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7" name="Picture Placeholder 14"/>
          <p:cNvSpPr>
            <a:spLocks noGrp="1"/>
          </p:cNvSpPr>
          <p:nvPr>
            <p:ph type="pic" sz="quarter" idx="10"/>
          </p:nvPr>
        </p:nvSpPr>
        <p:spPr>
          <a:xfrm>
            <a:off x="1068264" y="1760403"/>
            <a:ext cx="3034839" cy="2768054"/>
          </a:xfrm>
          <a:prstGeom prst="roundRect">
            <a:avLst/>
          </a:prstGeom>
        </p:spPr>
        <p:txBody>
          <a:bodyPr wrap="square">
            <a:noAutofit/>
          </a:bodyPr>
          <a:lstStyle/>
          <a:p>
            <a:endParaRPr lang="en-US" dirty="0"/>
          </a:p>
        </p:txBody>
      </p:sp>
      <p:sp>
        <p:nvSpPr>
          <p:cNvPr id="8" name="Picture Placeholder 15"/>
          <p:cNvSpPr>
            <a:spLocks noGrp="1"/>
          </p:cNvSpPr>
          <p:nvPr>
            <p:ph type="pic" sz="quarter" idx="11"/>
          </p:nvPr>
        </p:nvSpPr>
        <p:spPr>
          <a:xfrm>
            <a:off x="4553849" y="1760403"/>
            <a:ext cx="3034839" cy="2768054"/>
          </a:xfrm>
          <a:prstGeom prst="roundRect">
            <a:avLst/>
          </a:prstGeom>
        </p:spPr>
        <p:txBody>
          <a:bodyPr wrap="square">
            <a:noAutofit/>
          </a:bodyPr>
          <a:lstStyle/>
          <a:p>
            <a:endParaRPr lang="en-US" dirty="0"/>
          </a:p>
        </p:txBody>
      </p:sp>
      <p:sp>
        <p:nvSpPr>
          <p:cNvPr id="9" name="Picture Placeholder 13"/>
          <p:cNvSpPr>
            <a:spLocks noGrp="1"/>
          </p:cNvSpPr>
          <p:nvPr>
            <p:ph type="pic" sz="quarter" idx="12"/>
          </p:nvPr>
        </p:nvSpPr>
        <p:spPr>
          <a:xfrm>
            <a:off x="7971200" y="1760403"/>
            <a:ext cx="3034839" cy="2768054"/>
          </a:xfrm>
          <a:prstGeom prst="roundRect">
            <a:avLst/>
          </a:prstGeom>
        </p:spPr>
        <p:txBody>
          <a:bodyPr wrap="square">
            <a:noAutofit/>
          </a:body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7_空白">
    <p:spTree>
      <p:nvGrpSpPr>
        <p:cNvPr id="1" name=""/>
        <p:cNvGrpSpPr/>
        <p:nvPr/>
      </p:nvGrpSpPr>
      <p:grpSpPr>
        <a:xfrm>
          <a:off x="0" y="0"/>
          <a:ext cx="0" cy="0"/>
          <a:chOff x="0" y="0"/>
          <a:chExt cx="0" cy="0"/>
        </a:xfrm>
      </p:grpSpPr>
      <p:sp>
        <p:nvSpPr>
          <p:cNvPr id="3" name="图片占位符 6"/>
          <p:cNvSpPr>
            <a:spLocks noGrp="1"/>
          </p:cNvSpPr>
          <p:nvPr>
            <p:ph type="pic" sz="quarter" idx="11"/>
          </p:nvPr>
        </p:nvSpPr>
        <p:spPr>
          <a:xfrm>
            <a:off x="8013700" y="1886638"/>
            <a:ext cx="2830286" cy="2090276"/>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7" name="Picture Placeholder 14"/>
          <p:cNvSpPr>
            <a:spLocks noGrp="1"/>
          </p:cNvSpPr>
          <p:nvPr>
            <p:ph type="pic" sz="quarter" idx="10"/>
          </p:nvPr>
        </p:nvSpPr>
        <p:spPr>
          <a:xfrm>
            <a:off x="1343025" y="2195694"/>
            <a:ext cx="3309258" cy="3309258"/>
          </a:xfrm>
          <a:prstGeom prst="ellipse">
            <a:avLst/>
          </a:prstGeom>
        </p:spPr>
        <p:txBody>
          <a:bodyPr wrap="square">
            <a:noAutofit/>
          </a:body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9" name="Picture Placeholder 13"/>
          <p:cNvSpPr>
            <a:spLocks noGrp="1"/>
          </p:cNvSpPr>
          <p:nvPr>
            <p:ph type="pic" sz="quarter" idx="12"/>
          </p:nvPr>
        </p:nvSpPr>
        <p:spPr>
          <a:xfrm>
            <a:off x="3864654" y="2159628"/>
            <a:ext cx="4441372" cy="2960914"/>
          </a:xfrm>
          <a:custGeom>
            <a:avLst/>
            <a:gdLst>
              <a:gd name="connsiteX0" fmla="*/ 0 w 4064000"/>
              <a:gd name="connsiteY0" fmla="*/ 0 h 2579914"/>
              <a:gd name="connsiteX1" fmla="*/ 4064000 w 4064000"/>
              <a:gd name="connsiteY1" fmla="*/ 0 h 2579914"/>
              <a:gd name="connsiteX2" fmla="*/ 4064000 w 4064000"/>
              <a:gd name="connsiteY2" fmla="*/ 2579914 h 2579914"/>
              <a:gd name="connsiteX3" fmla="*/ 0 w 4064000"/>
              <a:gd name="connsiteY3" fmla="*/ 2579914 h 2579914"/>
            </a:gdLst>
            <a:ahLst/>
            <a:cxnLst>
              <a:cxn ang="0">
                <a:pos x="connsiteX0" y="connsiteY0"/>
              </a:cxn>
              <a:cxn ang="0">
                <a:pos x="connsiteX1" y="connsiteY1"/>
              </a:cxn>
              <a:cxn ang="0">
                <a:pos x="connsiteX2" y="connsiteY2"/>
              </a:cxn>
              <a:cxn ang="0">
                <a:pos x="connsiteX3" y="connsiteY3"/>
              </a:cxn>
            </a:cxnLst>
            <a:rect l="l" t="t" r="r" b="b"/>
            <a:pathLst>
              <a:path w="4064000" h="2579914">
                <a:moveTo>
                  <a:pt x="0" y="0"/>
                </a:moveTo>
                <a:lnTo>
                  <a:pt x="4064000" y="0"/>
                </a:lnTo>
                <a:lnTo>
                  <a:pt x="4064000" y="2579914"/>
                </a:lnTo>
                <a:lnTo>
                  <a:pt x="0" y="2579914"/>
                </a:lnTo>
                <a:close/>
              </a:path>
            </a:pathLst>
          </a:custGeom>
        </p:spPr>
        <p:txBody>
          <a:bodyPr wrap="square">
            <a:noAutofit/>
          </a:body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Picture Placeholder 14"/>
          <p:cNvSpPr>
            <a:spLocks noGrp="1"/>
          </p:cNvSpPr>
          <p:nvPr>
            <p:ph type="pic" sz="quarter" idx="10"/>
          </p:nvPr>
        </p:nvSpPr>
        <p:spPr>
          <a:xfrm>
            <a:off x="1393251" y="1689196"/>
            <a:ext cx="3546390" cy="3582987"/>
          </a:xfrm>
          <a:custGeom>
            <a:avLst/>
            <a:gdLst>
              <a:gd name="connsiteX0" fmla="*/ 0 w 4064000"/>
              <a:gd name="connsiteY0" fmla="*/ 0 h 2579914"/>
              <a:gd name="connsiteX1" fmla="*/ 4064000 w 4064000"/>
              <a:gd name="connsiteY1" fmla="*/ 0 h 2579914"/>
              <a:gd name="connsiteX2" fmla="*/ 4064000 w 4064000"/>
              <a:gd name="connsiteY2" fmla="*/ 2579914 h 2579914"/>
              <a:gd name="connsiteX3" fmla="*/ 0 w 4064000"/>
              <a:gd name="connsiteY3" fmla="*/ 2579914 h 2579914"/>
            </a:gdLst>
            <a:ahLst/>
            <a:cxnLst>
              <a:cxn ang="0">
                <a:pos x="connsiteX0" y="connsiteY0"/>
              </a:cxn>
              <a:cxn ang="0">
                <a:pos x="connsiteX1" y="connsiteY1"/>
              </a:cxn>
              <a:cxn ang="0">
                <a:pos x="connsiteX2" y="connsiteY2"/>
              </a:cxn>
              <a:cxn ang="0">
                <a:pos x="connsiteX3" y="connsiteY3"/>
              </a:cxn>
            </a:cxnLst>
            <a:rect l="l" t="t" r="r" b="b"/>
            <a:pathLst>
              <a:path w="4064000" h="2579914">
                <a:moveTo>
                  <a:pt x="0" y="0"/>
                </a:moveTo>
                <a:lnTo>
                  <a:pt x="4064000" y="0"/>
                </a:lnTo>
                <a:lnTo>
                  <a:pt x="4064000" y="2579914"/>
                </a:lnTo>
                <a:lnTo>
                  <a:pt x="0" y="2579914"/>
                </a:lnTo>
                <a:close/>
              </a:path>
            </a:pathLst>
          </a:custGeom>
        </p:spPr>
        <p:txBody>
          <a:bodyPr wrap="square">
            <a:noAutofit/>
          </a:bodyPr>
          <a:lstStyle/>
          <a:p>
            <a:endParaRPr lang="en-US" dirty="0"/>
          </a:p>
        </p:txBody>
      </p:sp>
      <p:sp>
        <p:nvSpPr>
          <p:cNvPr id="8" name="Picture Placeholder 15"/>
          <p:cNvSpPr>
            <a:spLocks noGrp="1"/>
          </p:cNvSpPr>
          <p:nvPr>
            <p:ph type="pic" sz="quarter" idx="11"/>
          </p:nvPr>
        </p:nvSpPr>
        <p:spPr>
          <a:xfrm>
            <a:off x="5153773" y="1689196"/>
            <a:ext cx="2843598" cy="1576518"/>
          </a:xfrm>
          <a:custGeom>
            <a:avLst/>
            <a:gdLst>
              <a:gd name="connsiteX0" fmla="*/ 0 w 4064000"/>
              <a:gd name="connsiteY0" fmla="*/ 0 h 2579914"/>
              <a:gd name="connsiteX1" fmla="*/ 4064000 w 4064000"/>
              <a:gd name="connsiteY1" fmla="*/ 0 h 2579914"/>
              <a:gd name="connsiteX2" fmla="*/ 4064000 w 4064000"/>
              <a:gd name="connsiteY2" fmla="*/ 2579914 h 2579914"/>
              <a:gd name="connsiteX3" fmla="*/ 0 w 4064000"/>
              <a:gd name="connsiteY3" fmla="*/ 2579914 h 2579914"/>
            </a:gdLst>
            <a:ahLst/>
            <a:cxnLst>
              <a:cxn ang="0">
                <a:pos x="connsiteX0" y="connsiteY0"/>
              </a:cxn>
              <a:cxn ang="0">
                <a:pos x="connsiteX1" y="connsiteY1"/>
              </a:cxn>
              <a:cxn ang="0">
                <a:pos x="connsiteX2" y="connsiteY2"/>
              </a:cxn>
              <a:cxn ang="0">
                <a:pos x="connsiteX3" y="connsiteY3"/>
              </a:cxn>
            </a:cxnLst>
            <a:rect l="l" t="t" r="r" b="b"/>
            <a:pathLst>
              <a:path w="4064000" h="2579914">
                <a:moveTo>
                  <a:pt x="0" y="0"/>
                </a:moveTo>
                <a:lnTo>
                  <a:pt x="4064000" y="0"/>
                </a:lnTo>
                <a:lnTo>
                  <a:pt x="4064000" y="2579914"/>
                </a:lnTo>
                <a:lnTo>
                  <a:pt x="0" y="2579914"/>
                </a:lnTo>
                <a:close/>
              </a:path>
            </a:pathLst>
          </a:custGeom>
        </p:spPr>
        <p:txBody>
          <a:bodyPr wrap="square">
            <a:noAutofit/>
          </a:bodyPr>
          <a:lstStyle/>
          <a:p>
            <a:endParaRPr lang="en-US" dirty="0"/>
          </a:p>
        </p:txBody>
      </p:sp>
      <p:sp>
        <p:nvSpPr>
          <p:cNvPr id="9" name="Picture Placeholder 13"/>
          <p:cNvSpPr>
            <a:spLocks noGrp="1"/>
          </p:cNvSpPr>
          <p:nvPr>
            <p:ph type="pic" sz="quarter" idx="12"/>
          </p:nvPr>
        </p:nvSpPr>
        <p:spPr>
          <a:xfrm>
            <a:off x="8157028" y="1689196"/>
            <a:ext cx="2728685" cy="1576518"/>
          </a:xfrm>
          <a:custGeom>
            <a:avLst/>
            <a:gdLst>
              <a:gd name="connsiteX0" fmla="*/ 0 w 4064000"/>
              <a:gd name="connsiteY0" fmla="*/ 0 h 2579914"/>
              <a:gd name="connsiteX1" fmla="*/ 4064000 w 4064000"/>
              <a:gd name="connsiteY1" fmla="*/ 0 h 2579914"/>
              <a:gd name="connsiteX2" fmla="*/ 4064000 w 4064000"/>
              <a:gd name="connsiteY2" fmla="*/ 2579914 h 2579914"/>
              <a:gd name="connsiteX3" fmla="*/ 0 w 4064000"/>
              <a:gd name="connsiteY3" fmla="*/ 2579914 h 2579914"/>
            </a:gdLst>
            <a:ahLst/>
            <a:cxnLst>
              <a:cxn ang="0">
                <a:pos x="connsiteX0" y="connsiteY0"/>
              </a:cxn>
              <a:cxn ang="0">
                <a:pos x="connsiteX1" y="connsiteY1"/>
              </a:cxn>
              <a:cxn ang="0">
                <a:pos x="connsiteX2" y="connsiteY2"/>
              </a:cxn>
              <a:cxn ang="0">
                <a:pos x="connsiteX3" y="connsiteY3"/>
              </a:cxn>
            </a:cxnLst>
            <a:rect l="l" t="t" r="r" b="b"/>
            <a:pathLst>
              <a:path w="4064000" h="2579914">
                <a:moveTo>
                  <a:pt x="0" y="0"/>
                </a:moveTo>
                <a:lnTo>
                  <a:pt x="4064000" y="0"/>
                </a:lnTo>
                <a:lnTo>
                  <a:pt x="4064000" y="2579914"/>
                </a:lnTo>
                <a:lnTo>
                  <a:pt x="0" y="2579914"/>
                </a:lnTo>
                <a:close/>
              </a:path>
            </a:pathLst>
          </a:custGeom>
        </p:spPr>
        <p:txBody>
          <a:bodyPr wrap="square">
            <a:noAutofit/>
          </a:body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13" name="图片占位符 5"/>
          <p:cNvSpPr>
            <a:spLocks noGrp="1"/>
          </p:cNvSpPr>
          <p:nvPr>
            <p:ph type="pic" sz="quarter" idx="12"/>
          </p:nvPr>
        </p:nvSpPr>
        <p:spPr>
          <a:xfrm>
            <a:off x="4422086" y="1969101"/>
            <a:ext cx="3372883" cy="1977670"/>
          </a:xfrm>
          <a:custGeom>
            <a:avLst/>
            <a:gdLst>
              <a:gd name="connsiteX0" fmla="*/ 0 w 5221287"/>
              <a:gd name="connsiteY0" fmla="*/ 0 h 3831771"/>
              <a:gd name="connsiteX1" fmla="*/ 5221287 w 5221287"/>
              <a:gd name="connsiteY1" fmla="*/ 0 h 3831771"/>
              <a:gd name="connsiteX2" fmla="*/ 5221287 w 5221287"/>
              <a:gd name="connsiteY2" fmla="*/ 3831771 h 3831771"/>
              <a:gd name="connsiteX3" fmla="*/ 0 w 5221287"/>
              <a:gd name="connsiteY3" fmla="*/ 3831771 h 3831771"/>
            </a:gdLst>
            <a:ahLst/>
            <a:cxnLst>
              <a:cxn ang="0">
                <a:pos x="connsiteX0" y="connsiteY0"/>
              </a:cxn>
              <a:cxn ang="0">
                <a:pos x="connsiteX1" y="connsiteY1"/>
              </a:cxn>
              <a:cxn ang="0">
                <a:pos x="connsiteX2" y="connsiteY2"/>
              </a:cxn>
              <a:cxn ang="0">
                <a:pos x="connsiteX3" y="connsiteY3"/>
              </a:cxn>
            </a:cxnLst>
            <a:rect l="l" t="t" r="r" b="b"/>
            <a:pathLst>
              <a:path w="5221287" h="3831771">
                <a:moveTo>
                  <a:pt x="0" y="0"/>
                </a:moveTo>
                <a:lnTo>
                  <a:pt x="5221287" y="0"/>
                </a:lnTo>
                <a:lnTo>
                  <a:pt x="5221287" y="3831771"/>
                </a:lnTo>
                <a:lnTo>
                  <a:pt x="0" y="3831771"/>
                </a:lnTo>
                <a:close/>
              </a:path>
            </a:pathLst>
          </a:custGeom>
        </p:spPr>
        <p:txBody>
          <a:bodyPr wrap="square">
            <a:noAutofit/>
          </a:bodyPr>
          <a:lstStyle/>
          <a:p>
            <a:endParaRPr lang="zh-CN" altLang="en-US"/>
          </a:p>
        </p:txBody>
      </p:sp>
      <p:sp>
        <p:nvSpPr>
          <p:cNvPr id="14" name="图片占位符 5"/>
          <p:cNvSpPr>
            <a:spLocks noGrp="1"/>
          </p:cNvSpPr>
          <p:nvPr>
            <p:ph type="pic" sz="quarter" idx="13"/>
          </p:nvPr>
        </p:nvSpPr>
        <p:spPr>
          <a:xfrm>
            <a:off x="8125935" y="1983615"/>
            <a:ext cx="3372883" cy="1977670"/>
          </a:xfrm>
          <a:custGeom>
            <a:avLst/>
            <a:gdLst>
              <a:gd name="connsiteX0" fmla="*/ 0 w 5221287"/>
              <a:gd name="connsiteY0" fmla="*/ 0 h 3831771"/>
              <a:gd name="connsiteX1" fmla="*/ 5221287 w 5221287"/>
              <a:gd name="connsiteY1" fmla="*/ 0 h 3831771"/>
              <a:gd name="connsiteX2" fmla="*/ 5221287 w 5221287"/>
              <a:gd name="connsiteY2" fmla="*/ 3831771 h 3831771"/>
              <a:gd name="connsiteX3" fmla="*/ 0 w 5221287"/>
              <a:gd name="connsiteY3" fmla="*/ 3831771 h 3831771"/>
            </a:gdLst>
            <a:ahLst/>
            <a:cxnLst>
              <a:cxn ang="0">
                <a:pos x="connsiteX0" y="connsiteY0"/>
              </a:cxn>
              <a:cxn ang="0">
                <a:pos x="connsiteX1" y="connsiteY1"/>
              </a:cxn>
              <a:cxn ang="0">
                <a:pos x="connsiteX2" y="connsiteY2"/>
              </a:cxn>
              <a:cxn ang="0">
                <a:pos x="connsiteX3" y="connsiteY3"/>
              </a:cxn>
            </a:cxnLst>
            <a:rect l="l" t="t" r="r" b="b"/>
            <a:pathLst>
              <a:path w="5221287" h="3831771">
                <a:moveTo>
                  <a:pt x="0" y="0"/>
                </a:moveTo>
                <a:lnTo>
                  <a:pt x="5221287" y="0"/>
                </a:lnTo>
                <a:lnTo>
                  <a:pt x="5221287" y="3831771"/>
                </a:lnTo>
                <a:lnTo>
                  <a:pt x="0" y="3831771"/>
                </a:lnTo>
                <a:close/>
              </a:path>
            </a:pathLst>
          </a:custGeom>
        </p:spPr>
        <p:txBody>
          <a:bodyPr wrap="square">
            <a:noAutofit/>
          </a:bodyPr>
          <a:lstStyle/>
          <a:p>
            <a:endParaRPr lang="zh-CN" altLang="en-US"/>
          </a:p>
        </p:txBody>
      </p:sp>
      <p:sp>
        <p:nvSpPr>
          <p:cNvPr id="6" name="图片占位符 5"/>
          <p:cNvSpPr>
            <a:spLocks noGrp="1"/>
          </p:cNvSpPr>
          <p:nvPr>
            <p:ph type="pic" sz="quarter" idx="10"/>
          </p:nvPr>
        </p:nvSpPr>
        <p:spPr>
          <a:xfrm>
            <a:off x="740229" y="1983615"/>
            <a:ext cx="3372883" cy="1977670"/>
          </a:xfrm>
          <a:custGeom>
            <a:avLst/>
            <a:gdLst>
              <a:gd name="connsiteX0" fmla="*/ 0 w 5221287"/>
              <a:gd name="connsiteY0" fmla="*/ 0 h 3831771"/>
              <a:gd name="connsiteX1" fmla="*/ 5221287 w 5221287"/>
              <a:gd name="connsiteY1" fmla="*/ 0 h 3831771"/>
              <a:gd name="connsiteX2" fmla="*/ 5221287 w 5221287"/>
              <a:gd name="connsiteY2" fmla="*/ 3831771 h 3831771"/>
              <a:gd name="connsiteX3" fmla="*/ 0 w 5221287"/>
              <a:gd name="connsiteY3" fmla="*/ 3831771 h 3831771"/>
            </a:gdLst>
            <a:ahLst/>
            <a:cxnLst>
              <a:cxn ang="0">
                <a:pos x="connsiteX0" y="connsiteY0"/>
              </a:cxn>
              <a:cxn ang="0">
                <a:pos x="connsiteX1" y="connsiteY1"/>
              </a:cxn>
              <a:cxn ang="0">
                <a:pos x="connsiteX2" y="connsiteY2"/>
              </a:cxn>
              <a:cxn ang="0">
                <a:pos x="connsiteX3" y="connsiteY3"/>
              </a:cxn>
            </a:cxnLst>
            <a:rect l="l" t="t" r="r" b="b"/>
            <a:pathLst>
              <a:path w="5221287" h="3831771">
                <a:moveTo>
                  <a:pt x="0" y="0"/>
                </a:moveTo>
                <a:lnTo>
                  <a:pt x="5221287" y="0"/>
                </a:lnTo>
                <a:lnTo>
                  <a:pt x="5221287" y="3831771"/>
                </a:lnTo>
                <a:lnTo>
                  <a:pt x="0" y="3831771"/>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8_仅标题">
    <p:spTree>
      <p:nvGrpSpPr>
        <p:cNvPr id="1" name=""/>
        <p:cNvGrpSpPr/>
        <p:nvPr/>
      </p:nvGrpSpPr>
      <p:grpSpPr>
        <a:xfrm>
          <a:off x="0" y="0"/>
          <a:ext cx="0" cy="0"/>
          <a:chOff x="0" y="0"/>
          <a:chExt cx="0" cy="0"/>
        </a:xfrm>
      </p:grpSpPr>
      <p:sp>
        <p:nvSpPr>
          <p:cNvPr id="7" name="任意多边形: 形状 14"/>
          <p:cNvSpPr>
            <a:spLocks noGrp="1"/>
          </p:cNvSpPr>
          <p:nvPr>
            <p:ph type="pic" sz="quarter" idx="14"/>
          </p:nvPr>
        </p:nvSpPr>
        <p:spPr>
          <a:xfrm>
            <a:off x="4489085" y="2075543"/>
            <a:ext cx="3086156" cy="2076515"/>
          </a:xfrm>
          <a:custGeom>
            <a:avLst/>
            <a:gdLst>
              <a:gd name="connsiteX0" fmla="*/ 0 w 2090510"/>
              <a:gd name="connsiteY0" fmla="*/ 0 h 1623786"/>
              <a:gd name="connsiteX1" fmla="*/ 2090510 w 2090510"/>
              <a:gd name="connsiteY1" fmla="*/ 0 h 1623786"/>
              <a:gd name="connsiteX2" fmla="*/ 2090510 w 2090510"/>
              <a:gd name="connsiteY2" fmla="*/ 1623786 h 1623786"/>
              <a:gd name="connsiteX3" fmla="*/ 0 w 2090510"/>
              <a:gd name="connsiteY3" fmla="*/ 1623786 h 1623786"/>
            </a:gdLst>
            <a:ahLst/>
            <a:cxnLst>
              <a:cxn ang="0">
                <a:pos x="connsiteX0" y="connsiteY0"/>
              </a:cxn>
              <a:cxn ang="0">
                <a:pos x="connsiteX1" y="connsiteY1"/>
              </a:cxn>
              <a:cxn ang="0">
                <a:pos x="connsiteX2" y="connsiteY2"/>
              </a:cxn>
              <a:cxn ang="0">
                <a:pos x="connsiteX3" y="connsiteY3"/>
              </a:cxn>
            </a:cxnLst>
            <a:rect l="l" t="t" r="r" b="b"/>
            <a:pathLst>
              <a:path w="2090510" h="1623786">
                <a:moveTo>
                  <a:pt x="0" y="0"/>
                </a:moveTo>
                <a:lnTo>
                  <a:pt x="2090510" y="0"/>
                </a:lnTo>
                <a:lnTo>
                  <a:pt x="2090510" y="1623786"/>
                </a:lnTo>
                <a:lnTo>
                  <a:pt x="0" y="1623786"/>
                </a:lnTo>
                <a:close/>
              </a:path>
            </a:pathLst>
          </a:custGeom>
        </p:spPr>
        <p:txBody>
          <a:bodyPr wrap="square">
            <a:noAutofit/>
          </a:bodyPr>
          <a:lstStyle/>
          <a:p>
            <a:endParaRPr lang="zh-CN" altLang="en-US"/>
          </a:p>
        </p:txBody>
      </p:sp>
      <p:sp>
        <p:nvSpPr>
          <p:cNvPr id="8" name="任意多边形: 形状 14"/>
          <p:cNvSpPr>
            <a:spLocks noGrp="1"/>
          </p:cNvSpPr>
          <p:nvPr>
            <p:ph type="pic" sz="quarter" idx="15"/>
          </p:nvPr>
        </p:nvSpPr>
        <p:spPr>
          <a:xfrm>
            <a:off x="7974669" y="2075543"/>
            <a:ext cx="3033968" cy="2076515"/>
          </a:xfrm>
          <a:custGeom>
            <a:avLst/>
            <a:gdLst>
              <a:gd name="connsiteX0" fmla="*/ 0 w 2090510"/>
              <a:gd name="connsiteY0" fmla="*/ 0 h 1623786"/>
              <a:gd name="connsiteX1" fmla="*/ 2090510 w 2090510"/>
              <a:gd name="connsiteY1" fmla="*/ 0 h 1623786"/>
              <a:gd name="connsiteX2" fmla="*/ 2090510 w 2090510"/>
              <a:gd name="connsiteY2" fmla="*/ 1623786 h 1623786"/>
              <a:gd name="connsiteX3" fmla="*/ 0 w 2090510"/>
              <a:gd name="connsiteY3" fmla="*/ 1623786 h 1623786"/>
            </a:gdLst>
            <a:ahLst/>
            <a:cxnLst>
              <a:cxn ang="0">
                <a:pos x="connsiteX0" y="connsiteY0"/>
              </a:cxn>
              <a:cxn ang="0">
                <a:pos x="connsiteX1" y="connsiteY1"/>
              </a:cxn>
              <a:cxn ang="0">
                <a:pos x="connsiteX2" y="connsiteY2"/>
              </a:cxn>
              <a:cxn ang="0">
                <a:pos x="connsiteX3" y="connsiteY3"/>
              </a:cxn>
            </a:cxnLst>
            <a:rect l="l" t="t" r="r" b="b"/>
            <a:pathLst>
              <a:path w="2090510" h="1623786">
                <a:moveTo>
                  <a:pt x="0" y="0"/>
                </a:moveTo>
                <a:lnTo>
                  <a:pt x="2090510" y="0"/>
                </a:lnTo>
                <a:lnTo>
                  <a:pt x="2090510" y="1623786"/>
                </a:lnTo>
                <a:lnTo>
                  <a:pt x="0" y="1623786"/>
                </a:lnTo>
                <a:close/>
              </a:path>
            </a:pathLst>
          </a:custGeom>
        </p:spPr>
        <p:txBody>
          <a:bodyPr wrap="square">
            <a:noAutofit/>
          </a:bodyPr>
          <a:lstStyle/>
          <a:p>
            <a:endParaRPr lang="zh-CN" altLang="en-US"/>
          </a:p>
        </p:txBody>
      </p:sp>
      <p:sp>
        <p:nvSpPr>
          <p:cNvPr id="3" name="任意多边形: 形状 14"/>
          <p:cNvSpPr>
            <a:spLocks noGrp="1"/>
          </p:cNvSpPr>
          <p:nvPr>
            <p:ph type="pic" sz="quarter" idx="13"/>
          </p:nvPr>
        </p:nvSpPr>
        <p:spPr>
          <a:xfrm>
            <a:off x="1055689" y="2075543"/>
            <a:ext cx="3033968" cy="2076515"/>
          </a:xfrm>
          <a:custGeom>
            <a:avLst/>
            <a:gdLst>
              <a:gd name="connsiteX0" fmla="*/ 0 w 2090510"/>
              <a:gd name="connsiteY0" fmla="*/ 0 h 1623786"/>
              <a:gd name="connsiteX1" fmla="*/ 2090510 w 2090510"/>
              <a:gd name="connsiteY1" fmla="*/ 0 h 1623786"/>
              <a:gd name="connsiteX2" fmla="*/ 2090510 w 2090510"/>
              <a:gd name="connsiteY2" fmla="*/ 1623786 h 1623786"/>
              <a:gd name="connsiteX3" fmla="*/ 0 w 2090510"/>
              <a:gd name="connsiteY3" fmla="*/ 1623786 h 1623786"/>
            </a:gdLst>
            <a:ahLst/>
            <a:cxnLst>
              <a:cxn ang="0">
                <a:pos x="connsiteX0" y="connsiteY0"/>
              </a:cxn>
              <a:cxn ang="0">
                <a:pos x="connsiteX1" y="connsiteY1"/>
              </a:cxn>
              <a:cxn ang="0">
                <a:pos x="connsiteX2" y="connsiteY2"/>
              </a:cxn>
              <a:cxn ang="0">
                <a:pos x="connsiteX3" y="connsiteY3"/>
              </a:cxn>
            </a:cxnLst>
            <a:rect l="l" t="t" r="r" b="b"/>
            <a:pathLst>
              <a:path w="2090510" h="1623786">
                <a:moveTo>
                  <a:pt x="0" y="0"/>
                </a:moveTo>
                <a:lnTo>
                  <a:pt x="2090510" y="0"/>
                </a:lnTo>
                <a:lnTo>
                  <a:pt x="2090510" y="1623786"/>
                </a:lnTo>
                <a:lnTo>
                  <a:pt x="0" y="1623786"/>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7_仅标题">
    <p:spTree>
      <p:nvGrpSpPr>
        <p:cNvPr id="1" name=""/>
        <p:cNvGrpSpPr/>
        <p:nvPr/>
      </p:nvGrpSpPr>
      <p:grpSpPr>
        <a:xfrm>
          <a:off x="0" y="0"/>
          <a:ext cx="0" cy="0"/>
          <a:chOff x="0" y="0"/>
          <a:chExt cx="0" cy="0"/>
        </a:xfrm>
      </p:grpSpPr>
      <p:sp>
        <p:nvSpPr>
          <p:cNvPr id="3" name="任意多边形: 形状 14"/>
          <p:cNvSpPr>
            <a:spLocks noGrp="1"/>
          </p:cNvSpPr>
          <p:nvPr>
            <p:ph type="pic" sz="quarter" idx="13"/>
          </p:nvPr>
        </p:nvSpPr>
        <p:spPr>
          <a:xfrm>
            <a:off x="989832" y="1527638"/>
            <a:ext cx="2544580" cy="2016224"/>
          </a:xfrm>
          <a:custGeom>
            <a:avLst/>
            <a:gdLst>
              <a:gd name="connsiteX0" fmla="*/ 0 w 2090510"/>
              <a:gd name="connsiteY0" fmla="*/ 0 h 1623786"/>
              <a:gd name="connsiteX1" fmla="*/ 2090510 w 2090510"/>
              <a:gd name="connsiteY1" fmla="*/ 0 h 1623786"/>
              <a:gd name="connsiteX2" fmla="*/ 2090510 w 2090510"/>
              <a:gd name="connsiteY2" fmla="*/ 1623786 h 1623786"/>
              <a:gd name="connsiteX3" fmla="*/ 0 w 2090510"/>
              <a:gd name="connsiteY3" fmla="*/ 1623786 h 1623786"/>
            </a:gdLst>
            <a:ahLst/>
            <a:cxnLst>
              <a:cxn ang="0">
                <a:pos x="connsiteX0" y="connsiteY0"/>
              </a:cxn>
              <a:cxn ang="0">
                <a:pos x="connsiteX1" y="connsiteY1"/>
              </a:cxn>
              <a:cxn ang="0">
                <a:pos x="connsiteX2" y="connsiteY2"/>
              </a:cxn>
              <a:cxn ang="0">
                <a:pos x="connsiteX3" y="connsiteY3"/>
              </a:cxn>
            </a:cxnLst>
            <a:rect l="l" t="t" r="r" b="b"/>
            <a:pathLst>
              <a:path w="2090510" h="1623786">
                <a:moveTo>
                  <a:pt x="0" y="0"/>
                </a:moveTo>
                <a:lnTo>
                  <a:pt x="2090510" y="0"/>
                </a:lnTo>
                <a:lnTo>
                  <a:pt x="2090510" y="1623786"/>
                </a:lnTo>
                <a:lnTo>
                  <a:pt x="0" y="1623786"/>
                </a:lnTo>
                <a:close/>
              </a:path>
            </a:pathLst>
          </a:custGeom>
        </p:spPr>
        <p:txBody>
          <a:bodyPr wrap="square">
            <a:noAutofit/>
          </a:bodyPr>
          <a:lstStyle/>
          <a:p>
            <a:endParaRPr lang="zh-CN" altLang="en-US"/>
          </a:p>
        </p:txBody>
      </p:sp>
      <p:sp>
        <p:nvSpPr>
          <p:cNvPr id="36" name="任意多边形: 形状 14"/>
          <p:cNvSpPr>
            <a:spLocks noGrp="1"/>
          </p:cNvSpPr>
          <p:nvPr>
            <p:ph type="pic" sz="quarter" idx="14"/>
          </p:nvPr>
        </p:nvSpPr>
        <p:spPr>
          <a:xfrm>
            <a:off x="989835" y="3727777"/>
            <a:ext cx="2544580" cy="2016224"/>
          </a:xfrm>
          <a:custGeom>
            <a:avLst/>
            <a:gdLst>
              <a:gd name="connsiteX0" fmla="*/ 0 w 2090510"/>
              <a:gd name="connsiteY0" fmla="*/ 0 h 1623786"/>
              <a:gd name="connsiteX1" fmla="*/ 2090510 w 2090510"/>
              <a:gd name="connsiteY1" fmla="*/ 0 h 1623786"/>
              <a:gd name="connsiteX2" fmla="*/ 2090510 w 2090510"/>
              <a:gd name="connsiteY2" fmla="*/ 1623786 h 1623786"/>
              <a:gd name="connsiteX3" fmla="*/ 0 w 2090510"/>
              <a:gd name="connsiteY3" fmla="*/ 1623786 h 1623786"/>
            </a:gdLst>
            <a:ahLst/>
            <a:cxnLst>
              <a:cxn ang="0">
                <a:pos x="connsiteX0" y="connsiteY0"/>
              </a:cxn>
              <a:cxn ang="0">
                <a:pos x="connsiteX1" y="connsiteY1"/>
              </a:cxn>
              <a:cxn ang="0">
                <a:pos x="connsiteX2" y="connsiteY2"/>
              </a:cxn>
              <a:cxn ang="0">
                <a:pos x="connsiteX3" y="connsiteY3"/>
              </a:cxn>
            </a:cxnLst>
            <a:rect l="l" t="t" r="r" b="b"/>
            <a:pathLst>
              <a:path w="2090510" h="1623786">
                <a:moveTo>
                  <a:pt x="0" y="0"/>
                </a:moveTo>
                <a:lnTo>
                  <a:pt x="2090510" y="0"/>
                </a:lnTo>
                <a:lnTo>
                  <a:pt x="2090510" y="1623786"/>
                </a:lnTo>
                <a:lnTo>
                  <a:pt x="0" y="1623786"/>
                </a:lnTo>
                <a:close/>
              </a:path>
            </a:pathLst>
          </a:custGeom>
        </p:spPr>
        <p:txBody>
          <a:bodyPr wrap="square">
            <a:noAutofit/>
          </a:bodyPr>
          <a:lstStyle/>
          <a:p>
            <a:endParaRPr lang="zh-CN" altLang="en-US"/>
          </a:p>
        </p:txBody>
      </p:sp>
      <p:sp>
        <p:nvSpPr>
          <p:cNvPr id="37" name="任意多边形: 形状 14"/>
          <p:cNvSpPr>
            <a:spLocks noGrp="1"/>
          </p:cNvSpPr>
          <p:nvPr>
            <p:ph type="pic" sz="quarter" idx="15"/>
          </p:nvPr>
        </p:nvSpPr>
        <p:spPr>
          <a:xfrm>
            <a:off x="6372430" y="1525058"/>
            <a:ext cx="2544580" cy="2016224"/>
          </a:xfrm>
          <a:custGeom>
            <a:avLst/>
            <a:gdLst>
              <a:gd name="connsiteX0" fmla="*/ 0 w 2090510"/>
              <a:gd name="connsiteY0" fmla="*/ 0 h 1623786"/>
              <a:gd name="connsiteX1" fmla="*/ 2090510 w 2090510"/>
              <a:gd name="connsiteY1" fmla="*/ 0 h 1623786"/>
              <a:gd name="connsiteX2" fmla="*/ 2090510 w 2090510"/>
              <a:gd name="connsiteY2" fmla="*/ 1623786 h 1623786"/>
              <a:gd name="connsiteX3" fmla="*/ 0 w 2090510"/>
              <a:gd name="connsiteY3" fmla="*/ 1623786 h 1623786"/>
            </a:gdLst>
            <a:ahLst/>
            <a:cxnLst>
              <a:cxn ang="0">
                <a:pos x="connsiteX0" y="connsiteY0"/>
              </a:cxn>
              <a:cxn ang="0">
                <a:pos x="connsiteX1" y="connsiteY1"/>
              </a:cxn>
              <a:cxn ang="0">
                <a:pos x="connsiteX2" y="connsiteY2"/>
              </a:cxn>
              <a:cxn ang="0">
                <a:pos x="connsiteX3" y="connsiteY3"/>
              </a:cxn>
            </a:cxnLst>
            <a:rect l="l" t="t" r="r" b="b"/>
            <a:pathLst>
              <a:path w="2090510" h="1623786">
                <a:moveTo>
                  <a:pt x="0" y="0"/>
                </a:moveTo>
                <a:lnTo>
                  <a:pt x="2090510" y="0"/>
                </a:lnTo>
                <a:lnTo>
                  <a:pt x="2090510" y="1623786"/>
                </a:lnTo>
                <a:lnTo>
                  <a:pt x="0" y="1623786"/>
                </a:lnTo>
                <a:close/>
              </a:path>
            </a:pathLst>
          </a:custGeom>
        </p:spPr>
        <p:txBody>
          <a:bodyPr wrap="square">
            <a:noAutofit/>
          </a:bodyPr>
          <a:lstStyle/>
          <a:p>
            <a:endParaRPr lang="zh-CN" altLang="en-US"/>
          </a:p>
        </p:txBody>
      </p:sp>
      <p:sp>
        <p:nvSpPr>
          <p:cNvPr id="38" name="任意多边形: 形状 14"/>
          <p:cNvSpPr>
            <a:spLocks noGrp="1"/>
          </p:cNvSpPr>
          <p:nvPr>
            <p:ph type="pic" sz="quarter" idx="16"/>
          </p:nvPr>
        </p:nvSpPr>
        <p:spPr>
          <a:xfrm>
            <a:off x="6368249" y="3717150"/>
            <a:ext cx="2544580" cy="2016224"/>
          </a:xfrm>
          <a:custGeom>
            <a:avLst/>
            <a:gdLst>
              <a:gd name="connsiteX0" fmla="*/ 0 w 2090510"/>
              <a:gd name="connsiteY0" fmla="*/ 0 h 1623786"/>
              <a:gd name="connsiteX1" fmla="*/ 2090510 w 2090510"/>
              <a:gd name="connsiteY1" fmla="*/ 0 h 1623786"/>
              <a:gd name="connsiteX2" fmla="*/ 2090510 w 2090510"/>
              <a:gd name="connsiteY2" fmla="*/ 1623786 h 1623786"/>
              <a:gd name="connsiteX3" fmla="*/ 0 w 2090510"/>
              <a:gd name="connsiteY3" fmla="*/ 1623786 h 1623786"/>
            </a:gdLst>
            <a:ahLst/>
            <a:cxnLst>
              <a:cxn ang="0">
                <a:pos x="connsiteX0" y="connsiteY0"/>
              </a:cxn>
              <a:cxn ang="0">
                <a:pos x="connsiteX1" y="connsiteY1"/>
              </a:cxn>
              <a:cxn ang="0">
                <a:pos x="connsiteX2" y="connsiteY2"/>
              </a:cxn>
              <a:cxn ang="0">
                <a:pos x="connsiteX3" y="connsiteY3"/>
              </a:cxn>
            </a:cxnLst>
            <a:rect l="l" t="t" r="r" b="b"/>
            <a:pathLst>
              <a:path w="2090510" h="1623786">
                <a:moveTo>
                  <a:pt x="0" y="0"/>
                </a:moveTo>
                <a:lnTo>
                  <a:pt x="2090510" y="0"/>
                </a:lnTo>
                <a:lnTo>
                  <a:pt x="2090510" y="1623786"/>
                </a:lnTo>
                <a:lnTo>
                  <a:pt x="0" y="1623786"/>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6_仅标题">
    <p:spTree>
      <p:nvGrpSpPr>
        <p:cNvPr id="1" name=""/>
        <p:cNvGrpSpPr/>
        <p:nvPr/>
      </p:nvGrpSpPr>
      <p:grpSpPr>
        <a:xfrm>
          <a:off x="0" y="0"/>
          <a:ext cx="0" cy="0"/>
          <a:chOff x="0" y="0"/>
          <a:chExt cx="0" cy="0"/>
        </a:xfrm>
      </p:grpSpPr>
      <p:sp>
        <p:nvSpPr>
          <p:cNvPr id="3" name="任意多边形: 形状 14"/>
          <p:cNvSpPr>
            <a:spLocks noGrp="1"/>
          </p:cNvSpPr>
          <p:nvPr>
            <p:ph type="pic" sz="quarter" idx="13"/>
          </p:nvPr>
        </p:nvSpPr>
        <p:spPr>
          <a:xfrm>
            <a:off x="874713" y="1657353"/>
            <a:ext cx="10442575" cy="2070384"/>
          </a:xfrm>
          <a:custGeom>
            <a:avLst/>
            <a:gdLst>
              <a:gd name="connsiteX0" fmla="*/ 0 w 2090510"/>
              <a:gd name="connsiteY0" fmla="*/ 0 h 1623786"/>
              <a:gd name="connsiteX1" fmla="*/ 2090510 w 2090510"/>
              <a:gd name="connsiteY1" fmla="*/ 0 h 1623786"/>
              <a:gd name="connsiteX2" fmla="*/ 2090510 w 2090510"/>
              <a:gd name="connsiteY2" fmla="*/ 1623786 h 1623786"/>
              <a:gd name="connsiteX3" fmla="*/ 0 w 2090510"/>
              <a:gd name="connsiteY3" fmla="*/ 1623786 h 1623786"/>
            </a:gdLst>
            <a:ahLst/>
            <a:cxnLst>
              <a:cxn ang="0">
                <a:pos x="connsiteX0" y="connsiteY0"/>
              </a:cxn>
              <a:cxn ang="0">
                <a:pos x="connsiteX1" y="connsiteY1"/>
              </a:cxn>
              <a:cxn ang="0">
                <a:pos x="connsiteX2" y="connsiteY2"/>
              </a:cxn>
              <a:cxn ang="0">
                <a:pos x="connsiteX3" y="connsiteY3"/>
              </a:cxn>
            </a:cxnLst>
            <a:rect l="l" t="t" r="r" b="b"/>
            <a:pathLst>
              <a:path w="2090510" h="1623786">
                <a:moveTo>
                  <a:pt x="0" y="0"/>
                </a:moveTo>
                <a:lnTo>
                  <a:pt x="2090510" y="0"/>
                </a:lnTo>
                <a:lnTo>
                  <a:pt x="2090510" y="1623786"/>
                </a:lnTo>
                <a:lnTo>
                  <a:pt x="0" y="1623786"/>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9_仅标题">
    <p:spTree>
      <p:nvGrpSpPr>
        <p:cNvPr id="1" name=""/>
        <p:cNvGrpSpPr/>
        <p:nvPr/>
      </p:nvGrpSpPr>
      <p:grpSpPr>
        <a:xfrm>
          <a:off x="0" y="0"/>
          <a:ext cx="0" cy="0"/>
          <a:chOff x="0" y="0"/>
          <a:chExt cx="0" cy="0"/>
        </a:xfrm>
      </p:grpSpPr>
      <p:sp>
        <p:nvSpPr>
          <p:cNvPr id="3" name="任意多边形: 形状 14"/>
          <p:cNvSpPr>
            <a:spLocks noGrp="1"/>
          </p:cNvSpPr>
          <p:nvPr>
            <p:ph type="pic" sz="quarter" idx="13"/>
          </p:nvPr>
        </p:nvSpPr>
        <p:spPr>
          <a:xfrm>
            <a:off x="6667500" y="2273463"/>
            <a:ext cx="1785257" cy="1785257"/>
          </a:xfrm>
          <a:custGeom>
            <a:avLst/>
            <a:gdLst>
              <a:gd name="connsiteX0" fmla="*/ 0 w 2090510"/>
              <a:gd name="connsiteY0" fmla="*/ 0 h 1623786"/>
              <a:gd name="connsiteX1" fmla="*/ 2090510 w 2090510"/>
              <a:gd name="connsiteY1" fmla="*/ 0 h 1623786"/>
              <a:gd name="connsiteX2" fmla="*/ 2090510 w 2090510"/>
              <a:gd name="connsiteY2" fmla="*/ 1623786 h 1623786"/>
              <a:gd name="connsiteX3" fmla="*/ 0 w 2090510"/>
              <a:gd name="connsiteY3" fmla="*/ 1623786 h 1623786"/>
            </a:gdLst>
            <a:ahLst/>
            <a:cxnLst>
              <a:cxn ang="0">
                <a:pos x="connsiteX0" y="connsiteY0"/>
              </a:cxn>
              <a:cxn ang="0">
                <a:pos x="connsiteX1" y="connsiteY1"/>
              </a:cxn>
              <a:cxn ang="0">
                <a:pos x="connsiteX2" y="connsiteY2"/>
              </a:cxn>
              <a:cxn ang="0">
                <a:pos x="connsiteX3" y="connsiteY3"/>
              </a:cxn>
            </a:cxnLst>
            <a:rect l="l" t="t" r="r" b="b"/>
            <a:pathLst>
              <a:path w="2090510" h="1623786">
                <a:moveTo>
                  <a:pt x="0" y="0"/>
                </a:moveTo>
                <a:lnTo>
                  <a:pt x="2090510" y="0"/>
                </a:lnTo>
                <a:lnTo>
                  <a:pt x="2090510" y="1623786"/>
                </a:lnTo>
                <a:lnTo>
                  <a:pt x="0" y="1623786"/>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sp>
        <p:nvSpPr>
          <p:cNvPr id="6" name="任意多边形: 形状 14"/>
          <p:cNvSpPr>
            <a:spLocks noGrp="1"/>
          </p:cNvSpPr>
          <p:nvPr>
            <p:ph type="pic" sz="quarter" idx="14"/>
          </p:nvPr>
        </p:nvSpPr>
        <p:spPr>
          <a:xfrm>
            <a:off x="1246952" y="1759427"/>
            <a:ext cx="4148481" cy="2166189"/>
          </a:xfrm>
          <a:custGeom>
            <a:avLst/>
            <a:gdLst>
              <a:gd name="connsiteX0" fmla="*/ 0 w 2090510"/>
              <a:gd name="connsiteY0" fmla="*/ 0 h 1623786"/>
              <a:gd name="connsiteX1" fmla="*/ 2090510 w 2090510"/>
              <a:gd name="connsiteY1" fmla="*/ 0 h 1623786"/>
              <a:gd name="connsiteX2" fmla="*/ 2090510 w 2090510"/>
              <a:gd name="connsiteY2" fmla="*/ 1623786 h 1623786"/>
              <a:gd name="connsiteX3" fmla="*/ 0 w 2090510"/>
              <a:gd name="connsiteY3" fmla="*/ 1623786 h 1623786"/>
            </a:gdLst>
            <a:ahLst/>
            <a:cxnLst>
              <a:cxn ang="0">
                <a:pos x="connsiteX0" y="connsiteY0"/>
              </a:cxn>
              <a:cxn ang="0">
                <a:pos x="connsiteX1" y="connsiteY1"/>
              </a:cxn>
              <a:cxn ang="0">
                <a:pos x="connsiteX2" y="connsiteY2"/>
              </a:cxn>
              <a:cxn ang="0">
                <a:pos x="connsiteX3" y="connsiteY3"/>
              </a:cxn>
            </a:cxnLst>
            <a:rect l="l" t="t" r="r" b="b"/>
            <a:pathLst>
              <a:path w="2090510" h="1623786">
                <a:moveTo>
                  <a:pt x="0" y="0"/>
                </a:moveTo>
                <a:lnTo>
                  <a:pt x="2090510" y="0"/>
                </a:lnTo>
                <a:lnTo>
                  <a:pt x="2090510" y="1623786"/>
                </a:lnTo>
                <a:lnTo>
                  <a:pt x="0" y="1623786"/>
                </a:lnTo>
                <a:close/>
              </a:path>
            </a:pathLst>
          </a:custGeom>
        </p:spPr>
        <p:txBody>
          <a:bodyPr wrap="square">
            <a:noAutofit/>
          </a:bodyPr>
          <a:lstStyle/>
          <a:p>
            <a:endParaRPr lang="zh-CN" altLang="en-US"/>
          </a:p>
        </p:txBody>
      </p:sp>
      <p:sp>
        <p:nvSpPr>
          <p:cNvPr id="3" name="任意多边形: 形状 14"/>
          <p:cNvSpPr>
            <a:spLocks noGrp="1"/>
          </p:cNvSpPr>
          <p:nvPr>
            <p:ph type="pic" sz="quarter" idx="13"/>
          </p:nvPr>
        </p:nvSpPr>
        <p:spPr>
          <a:xfrm>
            <a:off x="6450467" y="1759428"/>
            <a:ext cx="4148481" cy="2166189"/>
          </a:xfrm>
          <a:custGeom>
            <a:avLst/>
            <a:gdLst>
              <a:gd name="connsiteX0" fmla="*/ 0 w 2090510"/>
              <a:gd name="connsiteY0" fmla="*/ 0 h 1623786"/>
              <a:gd name="connsiteX1" fmla="*/ 2090510 w 2090510"/>
              <a:gd name="connsiteY1" fmla="*/ 0 h 1623786"/>
              <a:gd name="connsiteX2" fmla="*/ 2090510 w 2090510"/>
              <a:gd name="connsiteY2" fmla="*/ 1623786 h 1623786"/>
              <a:gd name="connsiteX3" fmla="*/ 0 w 2090510"/>
              <a:gd name="connsiteY3" fmla="*/ 1623786 h 1623786"/>
            </a:gdLst>
            <a:ahLst/>
            <a:cxnLst>
              <a:cxn ang="0">
                <a:pos x="connsiteX0" y="connsiteY0"/>
              </a:cxn>
              <a:cxn ang="0">
                <a:pos x="connsiteX1" y="connsiteY1"/>
              </a:cxn>
              <a:cxn ang="0">
                <a:pos x="connsiteX2" y="connsiteY2"/>
              </a:cxn>
              <a:cxn ang="0">
                <a:pos x="connsiteX3" y="connsiteY3"/>
              </a:cxn>
            </a:cxnLst>
            <a:rect l="l" t="t" r="r" b="b"/>
            <a:pathLst>
              <a:path w="2090510" h="1623786">
                <a:moveTo>
                  <a:pt x="0" y="0"/>
                </a:moveTo>
                <a:lnTo>
                  <a:pt x="2090510" y="0"/>
                </a:lnTo>
                <a:lnTo>
                  <a:pt x="2090510" y="1623786"/>
                </a:lnTo>
                <a:lnTo>
                  <a:pt x="0" y="1623786"/>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
        <p:nvSpPr>
          <p:cNvPr id="6" name="任意多边形: 形状 14"/>
          <p:cNvSpPr>
            <a:spLocks noGrp="1"/>
          </p:cNvSpPr>
          <p:nvPr>
            <p:ph type="pic" sz="quarter" idx="13"/>
          </p:nvPr>
        </p:nvSpPr>
        <p:spPr>
          <a:xfrm>
            <a:off x="4256010" y="2029763"/>
            <a:ext cx="1689906" cy="1698159"/>
          </a:xfrm>
          <a:custGeom>
            <a:avLst/>
            <a:gdLst>
              <a:gd name="connsiteX0" fmla="*/ 0 w 2090510"/>
              <a:gd name="connsiteY0" fmla="*/ 0 h 1623786"/>
              <a:gd name="connsiteX1" fmla="*/ 2090510 w 2090510"/>
              <a:gd name="connsiteY1" fmla="*/ 0 h 1623786"/>
              <a:gd name="connsiteX2" fmla="*/ 2090510 w 2090510"/>
              <a:gd name="connsiteY2" fmla="*/ 1623786 h 1623786"/>
              <a:gd name="connsiteX3" fmla="*/ 0 w 2090510"/>
              <a:gd name="connsiteY3" fmla="*/ 1623786 h 1623786"/>
            </a:gdLst>
            <a:ahLst/>
            <a:cxnLst>
              <a:cxn ang="0">
                <a:pos x="connsiteX0" y="connsiteY0"/>
              </a:cxn>
              <a:cxn ang="0">
                <a:pos x="connsiteX1" y="connsiteY1"/>
              </a:cxn>
              <a:cxn ang="0">
                <a:pos x="connsiteX2" y="connsiteY2"/>
              </a:cxn>
              <a:cxn ang="0">
                <a:pos x="connsiteX3" y="connsiteY3"/>
              </a:cxn>
            </a:cxnLst>
            <a:rect l="l" t="t" r="r" b="b"/>
            <a:pathLst>
              <a:path w="2090510" h="1623786">
                <a:moveTo>
                  <a:pt x="0" y="0"/>
                </a:moveTo>
                <a:lnTo>
                  <a:pt x="2090510" y="0"/>
                </a:lnTo>
                <a:lnTo>
                  <a:pt x="2090510" y="1623786"/>
                </a:lnTo>
                <a:lnTo>
                  <a:pt x="0" y="1623786"/>
                </a:lnTo>
                <a:close/>
              </a:path>
            </a:pathLst>
          </a:custGeom>
        </p:spPr>
        <p:txBody>
          <a:bodyPr wrap="square">
            <a:noAutofit/>
          </a:bodyPr>
          <a:lstStyle/>
          <a:p>
            <a:endParaRPr lang="zh-CN" altLang="en-US"/>
          </a:p>
        </p:txBody>
      </p:sp>
      <p:sp>
        <p:nvSpPr>
          <p:cNvPr id="7" name="任意多边形: 形状 14"/>
          <p:cNvSpPr>
            <a:spLocks noGrp="1"/>
          </p:cNvSpPr>
          <p:nvPr>
            <p:ph type="pic" sz="quarter" idx="14"/>
          </p:nvPr>
        </p:nvSpPr>
        <p:spPr>
          <a:xfrm>
            <a:off x="4264263" y="3944893"/>
            <a:ext cx="1689906" cy="1698159"/>
          </a:xfrm>
          <a:custGeom>
            <a:avLst/>
            <a:gdLst>
              <a:gd name="connsiteX0" fmla="*/ 0 w 2090510"/>
              <a:gd name="connsiteY0" fmla="*/ 0 h 1623786"/>
              <a:gd name="connsiteX1" fmla="*/ 2090510 w 2090510"/>
              <a:gd name="connsiteY1" fmla="*/ 0 h 1623786"/>
              <a:gd name="connsiteX2" fmla="*/ 2090510 w 2090510"/>
              <a:gd name="connsiteY2" fmla="*/ 1623786 h 1623786"/>
              <a:gd name="connsiteX3" fmla="*/ 0 w 2090510"/>
              <a:gd name="connsiteY3" fmla="*/ 1623786 h 1623786"/>
            </a:gdLst>
            <a:ahLst/>
            <a:cxnLst>
              <a:cxn ang="0">
                <a:pos x="connsiteX0" y="connsiteY0"/>
              </a:cxn>
              <a:cxn ang="0">
                <a:pos x="connsiteX1" y="connsiteY1"/>
              </a:cxn>
              <a:cxn ang="0">
                <a:pos x="connsiteX2" y="connsiteY2"/>
              </a:cxn>
              <a:cxn ang="0">
                <a:pos x="connsiteX3" y="connsiteY3"/>
              </a:cxn>
            </a:cxnLst>
            <a:rect l="l" t="t" r="r" b="b"/>
            <a:pathLst>
              <a:path w="2090510" h="1623786">
                <a:moveTo>
                  <a:pt x="0" y="0"/>
                </a:moveTo>
                <a:lnTo>
                  <a:pt x="2090510" y="0"/>
                </a:lnTo>
                <a:lnTo>
                  <a:pt x="2090510" y="1623786"/>
                </a:lnTo>
                <a:lnTo>
                  <a:pt x="0" y="1623786"/>
                </a:lnTo>
                <a:close/>
              </a:path>
            </a:pathLst>
          </a:custGeom>
        </p:spPr>
        <p:txBody>
          <a:bodyPr wrap="square">
            <a:noAutofit/>
          </a:bodyPr>
          <a:lstStyle/>
          <a:p>
            <a:endParaRPr lang="zh-CN" altLang="en-US"/>
          </a:p>
        </p:txBody>
      </p:sp>
      <p:sp>
        <p:nvSpPr>
          <p:cNvPr id="8" name="任意多边形: 形状 14"/>
          <p:cNvSpPr>
            <a:spLocks noGrp="1"/>
          </p:cNvSpPr>
          <p:nvPr>
            <p:ph type="pic" sz="quarter" idx="15"/>
          </p:nvPr>
        </p:nvSpPr>
        <p:spPr>
          <a:xfrm>
            <a:off x="6238738" y="2029763"/>
            <a:ext cx="1689906" cy="1698159"/>
          </a:xfrm>
          <a:custGeom>
            <a:avLst/>
            <a:gdLst>
              <a:gd name="connsiteX0" fmla="*/ 0 w 2090510"/>
              <a:gd name="connsiteY0" fmla="*/ 0 h 1623786"/>
              <a:gd name="connsiteX1" fmla="*/ 2090510 w 2090510"/>
              <a:gd name="connsiteY1" fmla="*/ 0 h 1623786"/>
              <a:gd name="connsiteX2" fmla="*/ 2090510 w 2090510"/>
              <a:gd name="connsiteY2" fmla="*/ 1623786 h 1623786"/>
              <a:gd name="connsiteX3" fmla="*/ 0 w 2090510"/>
              <a:gd name="connsiteY3" fmla="*/ 1623786 h 1623786"/>
            </a:gdLst>
            <a:ahLst/>
            <a:cxnLst>
              <a:cxn ang="0">
                <a:pos x="connsiteX0" y="connsiteY0"/>
              </a:cxn>
              <a:cxn ang="0">
                <a:pos x="connsiteX1" y="connsiteY1"/>
              </a:cxn>
              <a:cxn ang="0">
                <a:pos x="connsiteX2" y="connsiteY2"/>
              </a:cxn>
              <a:cxn ang="0">
                <a:pos x="connsiteX3" y="connsiteY3"/>
              </a:cxn>
            </a:cxnLst>
            <a:rect l="l" t="t" r="r" b="b"/>
            <a:pathLst>
              <a:path w="2090510" h="1623786">
                <a:moveTo>
                  <a:pt x="0" y="0"/>
                </a:moveTo>
                <a:lnTo>
                  <a:pt x="2090510" y="0"/>
                </a:lnTo>
                <a:lnTo>
                  <a:pt x="2090510" y="1623786"/>
                </a:lnTo>
                <a:lnTo>
                  <a:pt x="0" y="1623786"/>
                </a:lnTo>
                <a:close/>
              </a:path>
            </a:pathLst>
          </a:custGeom>
        </p:spPr>
        <p:txBody>
          <a:bodyPr wrap="square">
            <a:noAutofit/>
          </a:bodyPr>
          <a:lstStyle/>
          <a:p>
            <a:endParaRPr lang="zh-CN" altLang="en-US"/>
          </a:p>
        </p:txBody>
      </p:sp>
      <p:sp>
        <p:nvSpPr>
          <p:cNvPr id="9" name="任意多边形: 形状 14"/>
          <p:cNvSpPr>
            <a:spLocks noGrp="1"/>
          </p:cNvSpPr>
          <p:nvPr>
            <p:ph type="pic" sz="quarter" idx="16"/>
          </p:nvPr>
        </p:nvSpPr>
        <p:spPr>
          <a:xfrm>
            <a:off x="6234330" y="3944892"/>
            <a:ext cx="1689906" cy="1698159"/>
          </a:xfrm>
          <a:custGeom>
            <a:avLst/>
            <a:gdLst>
              <a:gd name="connsiteX0" fmla="*/ 0 w 2090510"/>
              <a:gd name="connsiteY0" fmla="*/ 0 h 1623786"/>
              <a:gd name="connsiteX1" fmla="*/ 2090510 w 2090510"/>
              <a:gd name="connsiteY1" fmla="*/ 0 h 1623786"/>
              <a:gd name="connsiteX2" fmla="*/ 2090510 w 2090510"/>
              <a:gd name="connsiteY2" fmla="*/ 1623786 h 1623786"/>
              <a:gd name="connsiteX3" fmla="*/ 0 w 2090510"/>
              <a:gd name="connsiteY3" fmla="*/ 1623786 h 1623786"/>
            </a:gdLst>
            <a:ahLst/>
            <a:cxnLst>
              <a:cxn ang="0">
                <a:pos x="connsiteX0" y="connsiteY0"/>
              </a:cxn>
              <a:cxn ang="0">
                <a:pos x="connsiteX1" y="connsiteY1"/>
              </a:cxn>
              <a:cxn ang="0">
                <a:pos x="connsiteX2" y="connsiteY2"/>
              </a:cxn>
              <a:cxn ang="0">
                <a:pos x="connsiteX3" y="connsiteY3"/>
              </a:cxn>
            </a:cxnLst>
            <a:rect l="l" t="t" r="r" b="b"/>
            <a:pathLst>
              <a:path w="2090510" h="1623786">
                <a:moveTo>
                  <a:pt x="0" y="0"/>
                </a:moveTo>
                <a:lnTo>
                  <a:pt x="2090510" y="0"/>
                </a:lnTo>
                <a:lnTo>
                  <a:pt x="2090510" y="1623786"/>
                </a:lnTo>
                <a:lnTo>
                  <a:pt x="0" y="1623786"/>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6_空白">
    <p:spTree>
      <p:nvGrpSpPr>
        <p:cNvPr id="1" name=""/>
        <p:cNvGrpSpPr/>
        <p:nvPr/>
      </p:nvGrpSpPr>
      <p:grpSpPr>
        <a:xfrm>
          <a:off x="0" y="0"/>
          <a:ext cx="0" cy="0"/>
          <a:chOff x="0" y="0"/>
          <a:chExt cx="0" cy="0"/>
        </a:xfrm>
      </p:grpSpPr>
      <p:sp>
        <p:nvSpPr>
          <p:cNvPr id="3" name="图片占位符 6"/>
          <p:cNvSpPr>
            <a:spLocks noGrp="1"/>
          </p:cNvSpPr>
          <p:nvPr>
            <p:ph type="pic" sz="quarter" idx="11"/>
          </p:nvPr>
        </p:nvSpPr>
        <p:spPr>
          <a:xfrm>
            <a:off x="874712" y="4416734"/>
            <a:ext cx="3321082" cy="1371109"/>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28" name="图片占位符 6"/>
          <p:cNvSpPr>
            <a:spLocks noGrp="1"/>
          </p:cNvSpPr>
          <p:nvPr>
            <p:ph type="pic" sz="quarter" idx="12"/>
          </p:nvPr>
        </p:nvSpPr>
        <p:spPr>
          <a:xfrm>
            <a:off x="4435459" y="4408345"/>
            <a:ext cx="3321082" cy="1371109"/>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29" name="图片占位符 6"/>
          <p:cNvSpPr>
            <a:spLocks noGrp="1"/>
          </p:cNvSpPr>
          <p:nvPr>
            <p:ph type="pic" sz="quarter" idx="13"/>
          </p:nvPr>
        </p:nvSpPr>
        <p:spPr>
          <a:xfrm>
            <a:off x="7996206" y="4419044"/>
            <a:ext cx="3321082" cy="1371109"/>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0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853570" y="2383057"/>
            <a:ext cx="1629226" cy="2850605"/>
          </a:xfrm>
          <a:custGeom>
            <a:avLst/>
            <a:gdLst>
              <a:gd name="connsiteX0" fmla="*/ 0 w 3143250"/>
              <a:gd name="connsiteY0" fmla="*/ 0 h 3946525"/>
              <a:gd name="connsiteX1" fmla="*/ 3143250 w 3143250"/>
              <a:gd name="connsiteY1" fmla="*/ 0 h 3946525"/>
              <a:gd name="connsiteX2" fmla="*/ 3143250 w 3143250"/>
              <a:gd name="connsiteY2" fmla="*/ 3946525 h 3946525"/>
              <a:gd name="connsiteX3" fmla="*/ 0 w 3143250"/>
              <a:gd name="connsiteY3" fmla="*/ 3946525 h 3946525"/>
            </a:gdLst>
            <a:ahLst/>
            <a:cxnLst>
              <a:cxn ang="0">
                <a:pos x="connsiteX0" y="connsiteY0"/>
              </a:cxn>
              <a:cxn ang="0">
                <a:pos x="connsiteX1" y="connsiteY1"/>
              </a:cxn>
              <a:cxn ang="0">
                <a:pos x="connsiteX2" y="connsiteY2"/>
              </a:cxn>
              <a:cxn ang="0">
                <a:pos x="connsiteX3" y="connsiteY3"/>
              </a:cxn>
            </a:cxnLst>
            <a:rect l="l" t="t" r="r" b="b"/>
            <a:pathLst>
              <a:path w="3143250" h="3946525">
                <a:moveTo>
                  <a:pt x="0" y="0"/>
                </a:moveTo>
                <a:lnTo>
                  <a:pt x="3143250" y="0"/>
                </a:lnTo>
                <a:lnTo>
                  <a:pt x="3143250" y="3946525"/>
                </a:lnTo>
                <a:lnTo>
                  <a:pt x="0" y="394652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9_空白">
    <p:spTree>
      <p:nvGrpSpPr>
        <p:cNvPr id="1" name=""/>
        <p:cNvGrpSpPr/>
        <p:nvPr/>
      </p:nvGrpSpPr>
      <p:grpSpPr>
        <a:xfrm>
          <a:off x="0" y="0"/>
          <a:ext cx="0" cy="0"/>
          <a:chOff x="0" y="0"/>
          <a:chExt cx="0" cy="0"/>
        </a:xfrm>
      </p:grpSpPr>
      <p:sp>
        <p:nvSpPr>
          <p:cNvPr id="6" name="任意多边形: 形状 14"/>
          <p:cNvSpPr>
            <a:spLocks noGrp="1"/>
          </p:cNvSpPr>
          <p:nvPr>
            <p:ph type="pic" sz="quarter" idx="10"/>
          </p:nvPr>
        </p:nvSpPr>
        <p:spPr>
          <a:xfrm>
            <a:off x="903287" y="1970088"/>
            <a:ext cx="4116387" cy="3657598"/>
          </a:xfrm>
          <a:custGeom>
            <a:avLst/>
            <a:gdLst>
              <a:gd name="connsiteX0" fmla="*/ 0 w 2090510"/>
              <a:gd name="connsiteY0" fmla="*/ 0 h 1623786"/>
              <a:gd name="connsiteX1" fmla="*/ 2090510 w 2090510"/>
              <a:gd name="connsiteY1" fmla="*/ 0 h 1623786"/>
              <a:gd name="connsiteX2" fmla="*/ 2090510 w 2090510"/>
              <a:gd name="connsiteY2" fmla="*/ 1623786 h 1623786"/>
              <a:gd name="connsiteX3" fmla="*/ 0 w 2090510"/>
              <a:gd name="connsiteY3" fmla="*/ 1623786 h 1623786"/>
            </a:gdLst>
            <a:ahLst/>
            <a:cxnLst>
              <a:cxn ang="0">
                <a:pos x="connsiteX0" y="connsiteY0"/>
              </a:cxn>
              <a:cxn ang="0">
                <a:pos x="connsiteX1" y="connsiteY1"/>
              </a:cxn>
              <a:cxn ang="0">
                <a:pos x="connsiteX2" y="connsiteY2"/>
              </a:cxn>
              <a:cxn ang="0">
                <a:pos x="connsiteX3" y="connsiteY3"/>
              </a:cxn>
            </a:cxnLst>
            <a:rect l="l" t="t" r="r" b="b"/>
            <a:pathLst>
              <a:path w="2090510" h="1623786">
                <a:moveTo>
                  <a:pt x="0" y="0"/>
                </a:moveTo>
                <a:lnTo>
                  <a:pt x="2090510" y="0"/>
                </a:lnTo>
                <a:lnTo>
                  <a:pt x="2090510" y="1623786"/>
                </a:lnTo>
                <a:lnTo>
                  <a:pt x="0" y="1623786"/>
                </a:lnTo>
                <a:close/>
              </a:path>
            </a:pathLst>
          </a:custGeom>
        </p:spPr>
        <p:txBody>
          <a:bodyPr wrap="square">
            <a:noAutofit/>
          </a:bodyPr>
          <a:lstStyle/>
          <a:p>
            <a:endParaRPr lang="zh-CN" altLang="en-US"/>
          </a:p>
        </p:txBody>
      </p:sp>
      <p:sp>
        <p:nvSpPr>
          <p:cNvPr id="7" name="任意多边形: 形状 14"/>
          <p:cNvSpPr>
            <a:spLocks noGrp="1"/>
          </p:cNvSpPr>
          <p:nvPr>
            <p:ph type="pic" sz="quarter" idx="11"/>
          </p:nvPr>
        </p:nvSpPr>
        <p:spPr>
          <a:xfrm>
            <a:off x="5091198" y="3848099"/>
            <a:ext cx="1988978" cy="1779587"/>
          </a:xfrm>
          <a:custGeom>
            <a:avLst/>
            <a:gdLst>
              <a:gd name="connsiteX0" fmla="*/ 0 w 2090510"/>
              <a:gd name="connsiteY0" fmla="*/ 0 h 1623786"/>
              <a:gd name="connsiteX1" fmla="*/ 2090510 w 2090510"/>
              <a:gd name="connsiteY1" fmla="*/ 0 h 1623786"/>
              <a:gd name="connsiteX2" fmla="*/ 2090510 w 2090510"/>
              <a:gd name="connsiteY2" fmla="*/ 1623786 h 1623786"/>
              <a:gd name="connsiteX3" fmla="*/ 0 w 2090510"/>
              <a:gd name="connsiteY3" fmla="*/ 1623786 h 1623786"/>
            </a:gdLst>
            <a:ahLst/>
            <a:cxnLst>
              <a:cxn ang="0">
                <a:pos x="connsiteX0" y="connsiteY0"/>
              </a:cxn>
              <a:cxn ang="0">
                <a:pos x="connsiteX1" y="connsiteY1"/>
              </a:cxn>
              <a:cxn ang="0">
                <a:pos x="connsiteX2" y="connsiteY2"/>
              </a:cxn>
              <a:cxn ang="0">
                <a:pos x="connsiteX3" y="connsiteY3"/>
              </a:cxn>
            </a:cxnLst>
            <a:rect l="l" t="t" r="r" b="b"/>
            <a:pathLst>
              <a:path w="2090510" h="1623786">
                <a:moveTo>
                  <a:pt x="0" y="0"/>
                </a:moveTo>
                <a:lnTo>
                  <a:pt x="2090510" y="0"/>
                </a:lnTo>
                <a:lnTo>
                  <a:pt x="2090510" y="1623786"/>
                </a:lnTo>
                <a:lnTo>
                  <a:pt x="0" y="1623786"/>
                </a:lnTo>
                <a:close/>
              </a:path>
            </a:pathLst>
          </a:custGeom>
        </p:spPr>
        <p:txBody>
          <a:bodyPr wrap="square">
            <a:noAutofit/>
          </a:bodyPr>
          <a:lstStyle/>
          <a:p>
            <a:endParaRPr lang="zh-CN" altLang="en-US"/>
          </a:p>
        </p:txBody>
      </p:sp>
      <p:sp>
        <p:nvSpPr>
          <p:cNvPr id="8" name="任意多边形: 形状 14"/>
          <p:cNvSpPr>
            <a:spLocks noGrp="1"/>
          </p:cNvSpPr>
          <p:nvPr>
            <p:ph type="pic" sz="quarter" idx="12"/>
          </p:nvPr>
        </p:nvSpPr>
        <p:spPr>
          <a:xfrm>
            <a:off x="7131050" y="1984062"/>
            <a:ext cx="1988978" cy="1779587"/>
          </a:xfrm>
          <a:custGeom>
            <a:avLst/>
            <a:gdLst>
              <a:gd name="connsiteX0" fmla="*/ 0 w 2090510"/>
              <a:gd name="connsiteY0" fmla="*/ 0 h 1623786"/>
              <a:gd name="connsiteX1" fmla="*/ 2090510 w 2090510"/>
              <a:gd name="connsiteY1" fmla="*/ 0 h 1623786"/>
              <a:gd name="connsiteX2" fmla="*/ 2090510 w 2090510"/>
              <a:gd name="connsiteY2" fmla="*/ 1623786 h 1623786"/>
              <a:gd name="connsiteX3" fmla="*/ 0 w 2090510"/>
              <a:gd name="connsiteY3" fmla="*/ 1623786 h 1623786"/>
            </a:gdLst>
            <a:ahLst/>
            <a:cxnLst>
              <a:cxn ang="0">
                <a:pos x="connsiteX0" y="connsiteY0"/>
              </a:cxn>
              <a:cxn ang="0">
                <a:pos x="connsiteX1" y="connsiteY1"/>
              </a:cxn>
              <a:cxn ang="0">
                <a:pos x="connsiteX2" y="connsiteY2"/>
              </a:cxn>
              <a:cxn ang="0">
                <a:pos x="connsiteX3" y="connsiteY3"/>
              </a:cxn>
            </a:cxnLst>
            <a:rect l="l" t="t" r="r" b="b"/>
            <a:pathLst>
              <a:path w="2090510" h="1623786">
                <a:moveTo>
                  <a:pt x="0" y="0"/>
                </a:moveTo>
                <a:lnTo>
                  <a:pt x="2090510" y="0"/>
                </a:lnTo>
                <a:lnTo>
                  <a:pt x="2090510" y="1623786"/>
                </a:lnTo>
                <a:lnTo>
                  <a:pt x="0" y="1623786"/>
                </a:lnTo>
                <a:close/>
              </a:path>
            </a:pathLst>
          </a:custGeom>
        </p:spPr>
        <p:txBody>
          <a:bodyPr wrap="square">
            <a:noAutofit/>
          </a:bodyPr>
          <a:lstStyle/>
          <a:p>
            <a:endParaRPr lang="zh-CN" altLang="en-US"/>
          </a:p>
        </p:txBody>
      </p:sp>
      <p:sp>
        <p:nvSpPr>
          <p:cNvPr id="9" name="任意多边形: 形状 14"/>
          <p:cNvSpPr>
            <a:spLocks noGrp="1"/>
          </p:cNvSpPr>
          <p:nvPr>
            <p:ph type="pic" sz="quarter" idx="13"/>
          </p:nvPr>
        </p:nvSpPr>
        <p:spPr>
          <a:xfrm>
            <a:off x="9191551" y="1948825"/>
            <a:ext cx="2097162" cy="3657598"/>
          </a:xfrm>
          <a:custGeom>
            <a:avLst/>
            <a:gdLst>
              <a:gd name="connsiteX0" fmla="*/ 0 w 2090510"/>
              <a:gd name="connsiteY0" fmla="*/ 0 h 1623786"/>
              <a:gd name="connsiteX1" fmla="*/ 2090510 w 2090510"/>
              <a:gd name="connsiteY1" fmla="*/ 0 h 1623786"/>
              <a:gd name="connsiteX2" fmla="*/ 2090510 w 2090510"/>
              <a:gd name="connsiteY2" fmla="*/ 1623786 h 1623786"/>
              <a:gd name="connsiteX3" fmla="*/ 0 w 2090510"/>
              <a:gd name="connsiteY3" fmla="*/ 1623786 h 1623786"/>
            </a:gdLst>
            <a:ahLst/>
            <a:cxnLst>
              <a:cxn ang="0">
                <a:pos x="connsiteX0" y="connsiteY0"/>
              </a:cxn>
              <a:cxn ang="0">
                <a:pos x="connsiteX1" y="connsiteY1"/>
              </a:cxn>
              <a:cxn ang="0">
                <a:pos x="connsiteX2" y="connsiteY2"/>
              </a:cxn>
              <a:cxn ang="0">
                <a:pos x="connsiteX3" y="connsiteY3"/>
              </a:cxn>
            </a:cxnLst>
            <a:rect l="l" t="t" r="r" b="b"/>
            <a:pathLst>
              <a:path w="2090510" h="1623786">
                <a:moveTo>
                  <a:pt x="0" y="0"/>
                </a:moveTo>
                <a:lnTo>
                  <a:pt x="2090510" y="0"/>
                </a:lnTo>
                <a:lnTo>
                  <a:pt x="2090510" y="1623786"/>
                </a:lnTo>
                <a:lnTo>
                  <a:pt x="0" y="1623786"/>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
        <p:nvSpPr>
          <p:cNvPr id="4" name="Picture Placeholder 14"/>
          <p:cNvSpPr>
            <a:spLocks noGrp="1"/>
          </p:cNvSpPr>
          <p:nvPr>
            <p:ph type="pic" sz="quarter" idx="10"/>
          </p:nvPr>
        </p:nvSpPr>
        <p:spPr>
          <a:xfrm>
            <a:off x="2999382" y="2227167"/>
            <a:ext cx="2061721" cy="3124389"/>
          </a:xfrm>
          <a:custGeom>
            <a:avLst/>
            <a:gdLst>
              <a:gd name="connsiteX0" fmla="*/ 0 w 4064000"/>
              <a:gd name="connsiteY0" fmla="*/ 0 h 2579914"/>
              <a:gd name="connsiteX1" fmla="*/ 4064000 w 4064000"/>
              <a:gd name="connsiteY1" fmla="*/ 0 h 2579914"/>
              <a:gd name="connsiteX2" fmla="*/ 4064000 w 4064000"/>
              <a:gd name="connsiteY2" fmla="*/ 2579914 h 2579914"/>
              <a:gd name="connsiteX3" fmla="*/ 0 w 4064000"/>
              <a:gd name="connsiteY3" fmla="*/ 2579914 h 2579914"/>
            </a:gdLst>
            <a:ahLst/>
            <a:cxnLst>
              <a:cxn ang="0">
                <a:pos x="connsiteX0" y="connsiteY0"/>
              </a:cxn>
              <a:cxn ang="0">
                <a:pos x="connsiteX1" y="connsiteY1"/>
              </a:cxn>
              <a:cxn ang="0">
                <a:pos x="connsiteX2" y="connsiteY2"/>
              </a:cxn>
              <a:cxn ang="0">
                <a:pos x="connsiteX3" y="connsiteY3"/>
              </a:cxn>
            </a:cxnLst>
            <a:rect l="l" t="t" r="r" b="b"/>
            <a:pathLst>
              <a:path w="4064000" h="2579914">
                <a:moveTo>
                  <a:pt x="0" y="0"/>
                </a:moveTo>
                <a:lnTo>
                  <a:pt x="4064000" y="0"/>
                </a:lnTo>
                <a:lnTo>
                  <a:pt x="4064000" y="2579914"/>
                </a:lnTo>
                <a:lnTo>
                  <a:pt x="0" y="2579914"/>
                </a:lnTo>
                <a:close/>
              </a:path>
            </a:pathLst>
          </a:custGeom>
        </p:spPr>
        <p:txBody>
          <a:bodyPr wrap="square">
            <a:noAutofit/>
          </a:bodyPr>
          <a:lstStyle/>
          <a:p>
            <a:endParaRPr lang="en-US" dirty="0"/>
          </a:p>
        </p:txBody>
      </p:sp>
      <p:sp>
        <p:nvSpPr>
          <p:cNvPr id="5" name="Picture Placeholder 15"/>
          <p:cNvSpPr>
            <a:spLocks noGrp="1"/>
          </p:cNvSpPr>
          <p:nvPr>
            <p:ph type="pic" sz="quarter" idx="11"/>
          </p:nvPr>
        </p:nvSpPr>
        <p:spPr>
          <a:xfrm>
            <a:off x="7122825" y="2227166"/>
            <a:ext cx="2061721" cy="3124389"/>
          </a:xfrm>
          <a:custGeom>
            <a:avLst/>
            <a:gdLst>
              <a:gd name="connsiteX0" fmla="*/ 0 w 4064000"/>
              <a:gd name="connsiteY0" fmla="*/ 0 h 2579914"/>
              <a:gd name="connsiteX1" fmla="*/ 4064000 w 4064000"/>
              <a:gd name="connsiteY1" fmla="*/ 0 h 2579914"/>
              <a:gd name="connsiteX2" fmla="*/ 4064000 w 4064000"/>
              <a:gd name="connsiteY2" fmla="*/ 2579914 h 2579914"/>
              <a:gd name="connsiteX3" fmla="*/ 0 w 4064000"/>
              <a:gd name="connsiteY3" fmla="*/ 2579914 h 2579914"/>
            </a:gdLst>
            <a:ahLst/>
            <a:cxnLst>
              <a:cxn ang="0">
                <a:pos x="connsiteX0" y="connsiteY0"/>
              </a:cxn>
              <a:cxn ang="0">
                <a:pos x="connsiteX1" y="connsiteY1"/>
              </a:cxn>
              <a:cxn ang="0">
                <a:pos x="connsiteX2" y="connsiteY2"/>
              </a:cxn>
              <a:cxn ang="0">
                <a:pos x="connsiteX3" y="connsiteY3"/>
              </a:cxn>
            </a:cxnLst>
            <a:rect l="l" t="t" r="r" b="b"/>
            <a:pathLst>
              <a:path w="4064000" h="2579914">
                <a:moveTo>
                  <a:pt x="0" y="0"/>
                </a:moveTo>
                <a:lnTo>
                  <a:pt x="4064000" y="0"/>
                </a:lnTo>
                <a:lnTo>
                  <a:pt x="4064000" y="2579914"/>
                </a:lnTo>
                <a:lnTo>
                  <a:pt x="0" y="2579914"/>
                </a:lnTo>
                <a:close/>
              </a:path>
            </a:pathLst>
          </a:custGeom>
        </p:spPr>
        <p:txBody>
          <a:bodyPr wrap="square">
            <a:noAutofit/>
          </a:body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7_自定义版式">
    <p:spTree>
      <p:nvGrpSpPr>
        <p:cNvPr id="1" name=""/>
        <p:cNvGrpSpPr/>
        <p:nvPr/>
      </p:nvGrpSpPr>
      <p:grpSpPr>
        <a:xfrm>
          <a:off x="0" y="0"/>
          <a:ext cx="0" cy="0"/>
          <a:chOff x="0" y="0"/>
          <a:chExt cx="0" cy="0"/>
        </a:xfrm>
      </p:grpSpPr>
      <p:sp>
        <p:nvSpPr>
          <p:cNvPr id="13" name="图片占位符 12"/>
          <p:cNvSpPr>
            <a:spLocks noGrp="1"/>
          </p:cNvSpPr>
          <p:nvPr>
            <p:ph type="pic" sz="quarter" idx="10"/>
          </p:nvPr>
        </p:nvSpPr>
        <p:spPr>
          <a:xfrm>
            <a:off x="1581150" y="1857375"/>
            <a:ext cx="1809750" cy="1809750"/>
          </a:xfrm>
          <a:custGeom>
            <a:avLst/>
            <a:gdLst>
              <a:gd name="connsiteX0" fmla="*/ 904875 w 1809750"/>
              <a:gd name="connsiteY0" fmla="*/ 0 h 1809750"/>
              <a:gd name="connsiteX1" fmla="*/ 1809750 w 1809750"/>
              <a:gd name="connsiteY1" fmla="*/ 904875 h 1809750"/>
              <a:gd name="connsiteX2" fmla="*/ 904875 w 1809750"/>
              <a:gd name="connsiteY2" fmla="*/ 1809750 h 1809750"/>
              <a:gd name="connsiteX3" fmla="*/ 0 w 1809750"/>
              <a:gd name="connsiteY3" fmla="*/ 904875 h 1809750"/>
              <a:gd name="connsiteX4" fmla="*/ 904875 w 1809750"/>
              <a:gd name="connsiteY4" fmla="*/ 0 h 180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0" h="1809750">
                <a:moveTo>
                  <a:pt x="904875" y="0"/>
                </a:moveTo>
                <a:cubicBezTo>
                  <a:pt x="1404624" y="0"/>
                  <a:pt x="1809750" y="405126"/>
                  <a:pt x="1809750" y="904875"/>
                </a:cubicBezTo>
                <a:cubicBezTo>
                  <a:pt x="1809750" y="1404624"/>
                  <a:pt x="1404624" y="1809750"/>
                  <a:pt x="904875" y="1809750"/>
                </a:cubicBezTo>
                <a:cubicBezTo>
                  <a:pt x="405126" y="1809750"/>
                  <a:pt x="0" y="1404624"/>
                  <a:pt x="0" y="904875"/>
                </a:cubicBezTo>
                <a:cubicBezTo>
                  <a:pt x="0" y="405126"/>
                  <a:pt x="405126" y="0"/>
                  <a:pt x="904875" y="0"/>
                </a:cubicBez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3987800" y="1857375"/>
            <a:ext cx="1809750" cy="1809750"/>
          </a:xfrm>
          <a:custGeom>
            <a:avLst/>
            <a:gdLst>
              <a:gd name="connsiteX0" fmla="*/ 904875 w 1809750"/>
              <a:gd name="connsiteY0" fmla="*/ 0 h 1809750"/>
              <a:gd name="connsiteX1" fmla="*/ 1809750 w 1809750"/>
              <a:gd name="connsiteY1" fmla="*/ 904875 h 1809750"/>
              <a:gd name="connsiteX2" fmla="*/ 904875 w 1809750"/>
              <a:gd name="connsiteY2" fmla="*/ 1809750 h 1809750"/>
              <a:gd name="connsiteX3" fmla="*/ 0 w 1809750"/>
              <a:gd name="connsiteY3" fmla="*/ 904875 h 1809750"/>
              <a:gd name="connsiteX4" fmla="*/ 904875 w 1809750"/>
              <a:gd name="connsiteY4" fmla="*/ 0 h 180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0" h="1809750">
                <a:moveTo>
                  <a:pt x="904875" y="0"/>
                </a:moveTo>
                <a:cubicBezTo>
                  <a:pt x="1404624" y="0"/>
                  <a:pt x="1809750" y="405126"/>
                  <a:pt x="1809750" y="904875"/>
                </a:cubicBezTo>
                <a:cubicBezTo>
                  <a:pt x="1809750" y="1404624"/>
                  <a:pt x="1404624" y="1809750"/>
                  <a:pt x="904875" y="1809750"/>
                </a:cubicBezTo>
                <a:cubicBezTo>
                  <a:pt x="405126" y="1809750"/>
                  <a:pt x="0" y="1404624"/>
                  <a:pt x="0" y="904875"/>
                </a:cubicBezTo>
                <a:cubicBezTo>
                  <a:pt x="0" y="405126"/>
                  <a:pt x="405126" y="0"/>
                  <a:pt x="904875" y="0"/>
                </a:cubicBezTo>
                <a:close/>
              </a:path>
            </a:pathLst>
          </a:custGeom>
        </p:spPr>
        <p:txBody>
          <a:bodyPr wrap="square">
            <a:noAutofit/>
          </a:bodyPr>
          <a:lstStyle/>
          <a:p>
            <a:endParaRPr lang="zh-CN" altLang="en-US" dirty="0"/>
          </a:p>
        </p:txBody>
      </p:sp>
      <p:sp>
        <p:nvSpPr>
          <p:cNvPr id="16" name="图片占位符 15"/>
          <p:cNvSpPr>
            <a:spLocks noGrp="1"/>
          </p:cNvSpPr>
          <p:nvPr>
            <p:ph type="pic" sz="quarter" idx="12"/>
          </p:nvPr>
        </p:nvSpPr>
        <p:spPr>
          <a:xfrm>
            <a:off x="6394450" y="1857375"/>
            <a:ext cx="1809750" cy="1809750"/>
          </a:xfrm>
          <a:custGeom>
            <a:avLst/>
            <a:gdLst>
              <a:gd name="connsiteX0" fmla="*/ 904875 w 1809750"/>
              <a:gd name="connsiteY0" fmla="*/ 0 h 1809750"/>
              <a:gd name="connsiteX1" fmla="*/ 1809750 w 1809750"/>
              <a:gd name="connsiteY1" fmla="*/ 904875 h 1809750"/>
              <a:gd name="connsiteX2" fmla="*/ 904875 w 1809750"/>
              <a:gd name="connsiteY2" fmla="*/ 1809750 h 1809750"/>
              <a:gd name="connsiteX3" fmla="*/ 0 w 1809750"/>
              <a:gd name="connsiteY3" fmla="*/ 904875 h 1809750"/>
              <a:gd name="connsiteX4" fmla="*/ 904875 w 1809750"/>
              <a:gd name="connsiteY4" fmla="*/ 0 h 180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0" h="1809750">
                <a:moveTo>
                  <a:pt x="904875" y="0"/>
                </a:moveTo>
                <a:cubicBezTo>
                  <a:pt x="1404624" y="0"/>
                  <a:pt x="1809750" y="405126"/>
                  <a:pt x="1809750" y="904875"/>
                </a:cubicBezTo>
                <a:cubicBezTo>
                  <a:pt x="1809750" y="1404624"/>
                  <a:pt x="1404624" y="1809750"/>
                  <a:pt x="904875" y="1809750"/>
                </a:cubicBezTo>
                <a:cubicBezTo>
                  <a:pt x="405126" y="1809750"/>
                  <a:pt x="0" y="1404624"/>
                  <a:pt x="0" y="904875"/>
                </a:cubicBezTo>
                <a:cubicBezTo>
                  <a:pt x="0" y="405126"/>
                  <a:pt x="405126" y="0"/>
                  <a:pt x="904875" y="0"/>
                </a:cubicBezTo>
                <a:close/>
              </a:path>
            </a:pathLst>
          </a:custGeom>
        </p:spPr>
        <p:txBody>
          <a:bodyPr wrap="square">
            <a:noAutofit/>
          </a:bodyPr>
          <a:lstStyle/>
          <a:p>
            <a:endParaRPr lang="zh-CN" altLang="en-US"/>
          </a:p>
        </p:txBody>
      </p:sp>
      <p:sp>
        <p:nvSpPr>
          <p:cNvPr id="17" name="图片占位符 16"/>
          <p:cNvSpPr>
            <a:spLocks noGrp="1"/>
          </p:cNvSpPr>
          <p:nvPr>
            <p:ph type="pic" sz="quarter" idx="13"/>
          </p:nvPr>
        </p:nvSpPr>
        <p:spPr>
          <a:xfrm>
            <a:off x="8801100" y="1857375"/>
            <a:ext cx="1809750" cy="1809750"/>
          </a:xfrm>
          <a:custGeom>
            <a:avLst/>
            <a:gdLst>
              <a:gd name="connsiteX0" fmla="*/ 904875 w 1809750"/>
              <a:gd name="connsiteY0" fmla="*/ 0 h 1809750"/>
              <a:gd name="connsiteX1" fmla="*/ 1809750 w 1809750"/>
              <a:gd name="connsiteY1" fmla="*/ 904875 h 1809750"/>
              <a:gd name="connsiteX2" fmla="*/ 904875 w 1809750"/>
              <a:gd name="connsiteY2" fmla="*/ 1809750 h 1809750"/>
              <a:gd name="connsiteX3" fmla="*/ 0 w 1809750"/>
              <a:gd name="connsiteY3" fmla="*/ 904875 h 1809750"/>
              <a:gd name="connsiteX4" fmla="*/ 904875 w 1809750"/>
              <a:gd name="connsiteY4" fmla="*/ 0 h 180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0" h="1809750">
                <a:moveTo>
                  <a:pt x="904875" y="0"/>
                </a:moveTo>
                <a:cubicBezTo>
                  <a:pt x="1404624" y="0"/>
                  <a:pt x="1809750" y="405126"/>
                  <a:pt x="1809750" y="904875"/>
                </a:cubicBezTo>
                <a:cubicBezTo>
                  <a:pt x="1809750" y="1404624"/>
                  <a:pt x="1404624" y="1809750"/>
                  <a:pt x="904875" y="1809750"/>
                </a:cubicBezTo>
                <a:cubicBezTo>
                  <a:pt x="405126" y="1809750"/>
                  <a:pt x="0" y="1404624"/>
                  <a:pt x="0" y="904875"/>
                </a:cubicBezTo>
                <a:cubicBezTo>
                  <a:pt x="0" y="405126"/>
                  <a:pt x="405126" y="0"/>
                  <a:pt x="904875" y="0"/>
                </a:cubicBez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8A87A34-81AB-432B-8DAE-1953F412C126}" type="datetimeFigureOut">
              <a:rPr lang="en-US" smtClean="0"/>
            </a:fld>
            <a:endParaRPr 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D22F896-40B5-4ADD-8801-0D06FADFA09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Free Blank With Foot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0_空白">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5016500" y="642938"/>
            <a:ext cx="6684963" cy="5605462"/>
          </a:xfrm>
          <a:prstGeom prst="rect">
            <a:avLst/>
          </a:prstGeom>
        </p:spPr>
        <p:txBody>
          <a:bodyPr/>
          <a:lstStyle>
            <a:lvl1pPr>
              <a:defRPr>
                <a:ln>
                  <a:noFill/>
                </a:ln>
              </a:defRPr>
            </a:lvl1p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1_空白">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5016500" y="642938"/>
            <a:ext cx="6684963" cy="5605462"/>
          </a:xfrm>
          <a:prstGeom prst="rect">
            <a:avLst/>
          </a:prstGeom>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5_空白">
    <p:spTree>
      <p:nvGrpSpPr>
        <p:cNvPr id="1" name=""/>
        <p:cNvGrpSpPr/>
        <p:nvPr/>
      </p:nvGrpSpPr>
      <p:grpSpPr>
        <a:xfrm>
          <a:off x="0" y="0"/>
          <a:ext cx="0" cy="0"/>
          <a:chOff x="0" y="0"/>
          <a:chExt cx="0" cy="0"/>
        </a:xfrm>
      </p:grpSpPr>
      <p:sp>
        <p:nvSpPr>
          <p:cNvPr id="3" name="图片占位符 6"/>
          <p:cNvSpPr>
            <a:spLocks noGrp="1"/>
          </p:cNvSpPr>
          <p:nvPr>
            <p:ph type="pic" sz="quarter" idx="11"/>
          </p:nvPr>
        </p:nvSpPr>
        <p:spPr>
          <a:xfrm>
            <a:off x="958312" y="2824568"/>
            <a:ext cx="1952785" cy="2150390"/>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12" name="图片占位符 6"/>
          <p:cNvSpPr>
            <a:spLocks noGrp="1"/>
          </p:cNvSpPr>
          <p:nvPr>
            <p:ph type="pic" sz="quarter" idx="12"/>
          </p:nvPr>
        </p:nvSpPr>
        <p:spPr>
          <a:xfrm>
            <a:off x="9280895" y="2824568"/>
            <a:ext cx="1952785" cy="2150390"/>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13" name="图片占位符 6"/>
          <p:cNvSpPr>
            <a:spLocks noGrp="1"/>
          </p:cNvSpPr>
          <p:nvPr>
            <p:ph type="pic" sz="quarter" idx="13"/>
          </p:nvPr>
        </p:nvSpPr>
        <p:spPr>
          <a:xfrm>
            <a:off x="3038958" y="2824568"/>
            <a:ext cx="1952785" cy="2150390"/>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14" name="图片占位符 6"/>
          <p:cNvSpPr>
            <a:spLocks noGrp="1"/>
          </p:cNvSpPr>
          <p:nvPr>
            <p:ph type="pic" sz="quarter" idx="14"/>
          </p:nvPr>
        </p:nvSpPr>
        <p:spPr>
          <a:xfrm>
            <a:off x="7200250" y="2824568"/>
            <a:ext cx="1952785" cy="2150390"/>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
        <p:nvSpPr>
          <p:cNvPr id="39" name="图片占位符 6"/>
          <p:cNvSpPr>
            <a:spLocks noGrp="1"/>
          </p:cNvSpPr>
          <p:nvPr>
            <p:ph type="pic" sz="quarter" idx="15"/>
          </p:nvPr>
        </p:nvSpPr>
        <p:spPr>
          <a:xfrm>
            <a:off x="5119609" y="2824568"/>
            <a:ext cx="1952785" cy="2150390"/>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2_空白">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5016500" y="642938"/>
            <a:ext cx="6684963" cy="5605462"/>
          </a:xfrm>
          <a:prstGeom prst="rect">
            <a:avLst/>
          </a:prstGeom>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4_空白">
    <p:spTree>
      <p:nvGrpSpPr>
        <p:cNvPr id="1" name=""/>
        <p:cNvGrpSpPr/>
        <p:nvPr/>
      </p:nvGrpSpPr>
      <p:grpSpPr>
        <a:xfrm>
          <a:off x="0" y="0"/>
          <a:ext cx="0" cy="0"/>
          <a:chOff x="0" y="0"/>
          <a:chExt cx="0" cy="0"/>
        </a:xfrm>
      </p:grpSpPr>
      <p:sp>
        <p:nvSpPr>
          <p:cNvPr id="3" name="图片占位符 6"/>
          <p:cNvSpPr>
            <a:spLocks noGrp="1"/>
          </p:cNvSpPr>
          <p:nvPr>
            <p:ph type="pic" sz="quarter" idx="11"/>
          </p:nvPr>
        </p:nvSpPr>
        <p:spPr>
          <a:xfrm>
            <a:off x="1770536" y="2045018"/>
            <a:ext cx="1902424" cy="1902424"/>
          </a:xfrm>
          <a:prstGeom prst="ellipse">
            <a:avLst/>
          </a:prstGeom>
        </p:spPr>
        <p:txBody>
          <a:bodyPr wrap="square">
            <a:noAutofit/>
          </a:bodyPr>
          <a:lstStyle/>
          <a:p>
            <a:endParaRPr lang="zh-CN" altLang="en-US"/>
          </a:p>
        </p:txBody>
      </p:sp>
      <p:sp>
        <p:nvSpPr>
          <p:cNvPr id="5" name="图片占位符 6"/>
          <p:cNvSpPr>
            <a:spLocks noGrp="1"/>
          </p:cNvSpPr>
          <p:nvPr>
            <p:ph type="pic" sz="quarter" idx="12"/>
          </p:nvPr>
        </p:nvSpPr>
        <p:spPr>
          <a:xfrm>
            <a:off x="5170507" y="2045018"/>
            <a:ext cx="1902424" cy="1902424"/>
          </a:xfrm>
          <a:prstGeom prst="ellipse">
            <a:avLst/>
          </a:prstGeom>
        </p:spPr>
        <p:txBody>
          <a:bodyPr wrap="square">
            <a:noAutofit/>
          </a:bodyPr>
          <a:lstStyle/>
          <a:p>
            <a:endParaRPr lang="zh-CN" altLang="en-US"/>
          </a:p>
        </p:txBody>
      </p:sp>
      <p:sp>
        <p:nvSpPr>
          <p:cNvPr id="6" name="图片占位符 6"/>
          <p:cNvSpPr>
            <a:spLocks noGrp="1"/>
          </p:cNvSpPr>
          <p:nvPr>
            <p:ph type="pic" sz="quarter" idx="13"/>
          </p:nvPr>
        </p:nvSpPr>
        <p:spPr>
          <a:xfrm>
            <a:off x="8570479" y="2045018"/>
            <a:ext cx="1902424" cy="1902424"/>
          </a:xfrm>
          <a:prstGeom prst="ellipse">
            <a:avLst/>
          </a:pr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3_空白">
    <p:spTree>
      <p:nvGrpSpPr>
        <p:cNvPr id="1" name=""/>
        <p:cNvGrpSpPr/>
        <p:nvPr/>
      </p:nvGrpSpPr>
      <p:grpSpPr>
        <a:xfrm>
          <a:off x="0" y="0"/>
          <a:ext cx="0" cy="0"/>
          <a:chOff x="0" y="0"/>
          <a:chExt cx="0" cy="0"/>
        </a:xfrm>
      </p:grpSpPr>
      <p:sp>
        <p:nvSpPr>
          <p:cNvPr id="3" name="图片占位符 6"/>
          <p:cNvSpPr>
            <a:spLocks noGrp="1"/>
          </p:cNvSpPr>
          <p:nvPr>
            <p:ph type="pic" sz="quarter" idx="11"/>
          </p:nvPr>
        </p:nvSpPr>
        <p:spPr>
          <a:xfrm>
            <a:off x="4489705" y="3869340"/>
            <a:ext cx="3212592" cy="1917239"/>
          </a:xfrm>
          <a:custGeom>
            <a:avLst/>
            <a:gdLst>
              <a:gd name="connsiteX0" fmla="*/ 0 w 3971925"/>
              <a:gd name="connsiteY0" fmla="*/ 0 h 2162175"/>
              <a:gd name="connsiteX1" fmla="*/ 3971925 w 3971925"/>
              <a:gd name="connsiteY1" fmla="*/ 0 h 2162175"/>
              <a:gd name="connsiteX2" fmla="*/ 3971925 w 3971925"/>
              <a:gd name="connsiteY2" fmla="*/ 2162175 h 2162175"/>
              <a:gd name="connsiteX3" fmla="*/ 0 w 3971925"/>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971925" h="2162175">
                <a:moveTo>
                  <a:pt x="0" y="0"/>
                </a:moveTo>
                <a:lnTo>
                  <a:pt x="3971925" y="0"/>
                </a:lnTo>
                <a:lnTo>
                  <a:pt x="3971925" y="2162175"/>
                </a:lnTo>
                <a:lnTo>
                  <a:pt x="0" y="216217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2_空白">
    <p:spTree>
      <p:nvGrpSpPr>
        <p:cNvPr id="1" name=""/>
        <p:cNvGrpSpPr/>
        <p:nvPr/>
      </p:nvGrpSpPr>
      <p:grpSpPr>
        <a:xfrm>
          <a:off x="0" y="0"/>
          <a:ext cx="0" cy="0"/>
          <a:chOff x="0" y="0"/>
          <a:chExt cx="0" cy="0"/>
        </a:xfrm>
      </p:grpSpPr>
      <p:sp>
        <p:nvSpPr>
          <p:cNvPr id="8" name="图片占位符 6"/>
          <p:cNvSpPr>
            <a:spLocks noGrp="1"/>
          </p:cNvSpPr>
          <p:nvPr>
            <p:ph type="pic" sz="quarter" idx="12"/>
          </p:nvPr>
        </p:nvSpPr>
        <p:spPr>
          <a:xfrm>
            <a:off x="3533067" y="3655467"/>
            <a:ext cx="1601117" cy="1601116"/>
          </a:xfrm>
          <a:prstGeom prst="diamond">
            <a:avLst/>
          </a:prstGeom>
        </p:spPr>
        <p:txBody>
          <a:bodyPr wrap="square">
            <a:noAutofit/>
          </a:bodyPr>
          <a:lstStyle/>
          <a:p>
            <a:endParaRPr lang="zh-CN" altLang="en-US"/>
          </a:p>
        </p:txBody>
      </p:sp>
      <p:sp>
        <p:nvSpPr>
          <p:cNvPr id="9" name="图片占位符 6"/>
          <p:cNvSpPr>
            <a:spLocks noGrp="1"/>
          </p:cNvSpPr>
          <p:nvPr>
            <p:ph type="pic" sz="quarter" idx="13"/>
          </p:nvPr>
        </p:nvSpPr>
        <p:spPr>
          <a:xfrm>
            <a:off x="7059447" y="1777565"/>
            <a:ext cx="1601117" cy="1601116"/>
          </a:xfrm>
          <a:prstGeom prst="diamond">
            <a:avLst/>
          </a:prstGeom>
        </p:spPr>
        <p:txBody>
          <a:bodyPr wrap="square">
            <a:noAutofit/>
          </a:bodyPr>
          <a:lstStyle/>
          <a:p>
            <a:endParaRPr lang="zh-CN" altLang="en-US"/>
          </a:p>
        </p:txBody>
      </p:sp>
      <p:sp>
        <p:nvSpPr>
          <p:cNvPr id="10" name="图片占位符 6"/>
          <p:cNvSpPr>
            <a:spLocks noGrp="1"/>
          </p:cNvSpPr>
          <p:nvPr>
            <p:ph type="pic" sz="quarter" idx="14"/>
          </p:nvPr>
        </p:nvSpPr>
        <p:spPr>
          <a:xfrm>
            <a:off x="7059447" y="3655467"/>
            <a:ext cx="1601117" cy="1601116"/>
          </a:xfrm>
          <a:prstGeom prst="diamond">
            <a:avLst/>
          </a:prstGeom>
        </p:spPr>
        <p:txBody>
          <a:bodyPr wrap="square">
            <a:noAutofit/>
          </a:bodyPr>
          <a:lstStyle/>
          <a:p>
            <a:endParaRPr lang="zh-CN" altLang="en-US"/>
          </a:p>
        </p:txBody>
      </p:sp>
      <p:sp>
        <p:nvSpPr>
          <p:cNvPr id="3" name="图片占位符 6"/>
          <p:cNvSpPr>
            <a:spLocks noGrp="1"/>
          </p:cNvSpPr>
          <p:nvPr>
            <p:ph type="pic" sz="quarter" idx="11"/>
          </p:nvPr>
        </p:nvSpPr>
        <p:spPr>
          <a:xfrm>
            <a:off x="3533067" y="1777565"/>
            <a:ext cx="1601117" cy="1601116"/>
          </a:xfrm>
          <a:prstGeom prst="diamond">
            <a:avLst/>
          </a:pr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2" Type="http://schemas.openxmlformats.org/officeDocument/2006/relationships/theme" Target="../theme/theme1.xml"/><Relationship Id="rId61" Type="http://schemas.openxmlformats.org/officeDocument/2006/relationships/image" Target="../media/image2.jpeg"/><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endParaRPr lang="zh-CN" altLang="en-US" sz="300" dirty="0">
              <a:solidFill>
                <a:schemeClr val="bg1">
                  <a:alpha val="0"/>
                </a:schemeClr>
              </a:solidFill>
              <a:latin typeface="微软雅黑" panose="020B0503020204020204" pitchFamily="34" charset="-122"/>
              <a:ea typeface="微软雅黑" panose="020B0503020204020204" pitchFamily="34" charset="-122"/>
              <a:sym typeface="+mn-ea"/>
            </a:endParaRP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endParaRPr lang="en-US" altLang="zh-CN" sz="600" dirty="0">
              <a:solidFill>
                <a:schemeClr val="bg1">
                  <a:alpha val="0"/>
                </a:schemeClr>
              </a:solidFill>
              <a:latin typeface="微软雅黑" panose="020B0503020204020204" pitchFamily="34" charset="-122"/>
              <a:ea typeface="微软雅黑" panose="020B0503020204020204" pitchFamily="34" charset="-122"/>
              <a:sym typeface="+mn-ea"/>
            </a:endParaRPr>
          </a:p>
        </p:txBody>
      </p:sp>
      <p:pic>
        <p:nvPicPr>
          <p:cNvPr id="4" name="图片 3" descr="摄图网_401753857_金属背景（非企业商用）"/>
          <p:cNvPicPr>
            <a:picLocks noChangeAspect="1"/>
          </p:cNvPicPr>
          <p:nvPr userDrawn="1"/>
        </p:nvPicPr>
        <p:blipFill>
          <a:blip r:embed="rId61"/>
          <a:stretch>
            <a:fillRect/>
          </a:stretch>
        </p:blipFill>
        <p:spPr>
          <a:xfrm>
            <a:off x="0" y="0"/>
            <a:ext cx="12191365" cy="6858000"/>
          </a:xfrm>
          <a:prstGeom prst="rect">
            <a:avLst/>
          </a:prstGeom>
          <a:effectLst/>
        </p:spPr>
      </p:pic>
      <p:sp>
        <p:nvSpPr>
          <p:cNvPr id="5" name="矩形 4"/>
          <p:cNvSpPr/>
          <p:nvPr userDrawn="1"/>
        </p:nvSpPr>
        <p:spPr>
          <a:xfrm>
            <a:off x="0" y="0"/>
            <a:ext cx="12192635" cy="6858000"/>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Lst>
  <mc:AlternateContent xmlns:mc="http://schemas.openxmlformats.org/markup-compatibility/2006">
    <mc:Choice xmlns:p14="http://schemas.microsoft.com/office/powerpoint/2010/main" Requires="p14">
      <p:transition spd="slow" p14:dur="15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60.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image" Target="../media/image4.png"/><Relationship Id="rId2" Type="http://schemas.openxmlformats.org/officeDocument/2006/relationships/tags" Target="../tags/tag44.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9" Type="http://schemas.openxmlformats.org/officeDocument/2006/relationships/tags" Target="../tags/tag54.xml"/><Relationship Id="rId8" Type="http://schemas.openxmlformats.org/officeDocument/2006/relationships/tags" Target="../tags/tag53.xml"/><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4" Type="http://schemas.openxmlformats.org/officeDocument/2006/relationships/slideLayout" Target="../slideLayouts/slideLayout60.xml"/><Relationship Id="rId33" Type="http://schemas.openxmlformats.org/officeDocument/2006/relationships/tags" Target="../tags/tag78.xml"/><Relationship Id="rId32" Type="http://schemas.openxmlformats.org/officeDocument/2006/relationships/tags" Target="../tags/tag77.xml"/><Relationship Id="rId31" Type="http://schemas.openxmlformats.org/officeDocument/2006/relationships/tags" Target="../tags/tag76.xml"/><Relationship Id="rId30" Type="http://schemas.openxmlformats.org/officeDocument/2006/relationships/tags" Target="../tags/tag75.xml"/><Relationship Id="rId3" Type="http://schemas.openxmlformats.org/officeDocument/2006/relationships/tags" Target="../tags/tag48.xml"/><Relationship Id="rId29" Type="http://schemas.openxmlformats.org/officeDocument/2006/relationships/tags" Target="../tags/tag74.xml"/><Relationship Id="rId28" Type="http://schemas.openxmlformats.org/officeDocument/2006/relationships/tags" Target="../tags/tag73.xml"/><Relationship Id="rId27" Type="http://schemas.openxmlformats.org/officeDocument/2006/relationships/tags" Target="../tags/tag72.xml"/><Relationship Id="rId26" Type="http://schemas.openxmlformats.org/officeDocument/2006/relationships/tags" Target="../tags/tag71.xml"/><Relationship Id="rId25" Type="http://schemas.openxmlformats.org/officeDocument/2006/relationships/tags" Target="../tags/tag70.xml"/><Relationship Id="rId24" Type="http://schemas.openxmlformats.org/officeDocument/2006/relationships/tags" Target="../tags/tag69.xml"/><Relationship Id="rId23" Type="http://schemas.openxmlformats.org/officeDocument/2006/relationships/tags" Target="../tags/tag68.xml"/><Relationship Id="rId22" Type="http://schemas.openxmlformats.org/officeDocument/2006/relationships/tags" Target="../tags/tag67.xml"/><Relationship Id="rId21" Type="http://schemas.openxmlformats.org/officeDocument/2006/relationships/tags" Target="../tags/tag66.xml"/><Relationship Id="rId20" Type="http://schemas.openxmlformats.org/officeDocument/2006/relationships/tags" Target="../tags/tag65.xml"/><Relationship Id="rId2" Type="http://schemas.openxmlformats.org/officeDocument/2006/relationships/tags" Target="../tags/tag47.xml"/><Relationship Id="rId19" Type="http://schemas.openxmlformats.org/officeDocument/2006/relationships/tags" Target="../tags/tag64.xml"/><Relationship Id="rId18" Type="http://schemas.openxmlformats.org/officeDocument/2006/relationships/tags" Target="../tags/tag63.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tags" Target="../tags/tag56.xml"/><Relationship Id="rId10" Type="http://schemas.openxmlformats.org/officeDocument/2006/relationships/tags" Target="../tags/tag55.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60.xml"/><Relationship Id="rId5" Type="http://schemas.openxmlformats.org/officeDocument/2006/relationships/image" Target="../media/image5.png"/><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60.xml"/><Relationship Id="rId5" Type="http://schemas.openxmlformats.org/officeDocument/2006/relationships/tags" Target="../tags/tag84.xml"/><Relationship Id="rId4" Type="http://schemas.openxmlformats.org/officeDocument/2006/relationships/image" Target="../media/image6.png"/><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60.xml"/><Relationship Id="rId6" Type="http://schemas.openxmlformats.org/officeDocument/2006/relationships/image" Target="../media/image7.png"/><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60.xml"/><Relationship Id="rId8" Type="http://schemas.openxmlformats.org/officeDocument/2006/relationships/image" Target="../media/image9.png"/><Relationship Id="rId7" Type="http://schemas.openxmlformats.org/officeDocument/2006/relationships/tags" Target="../tags/tag93.xml"/><Relationship Id="rId6" Type="http://schemas.openxmlformats.org/officeDocument/2006/relationships/image" Target="../media/image8.png"/><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9" Type="http://schemas.openxmlformats.org/officeDocument/2006/relationships/tags" Target="../tags/tag99.xml"/><Relationship Id="rId8" Type="http://schemas.openxmlformats.org/officeDocument/2006/relationships/image" Target="../media/image11.png"/><Relationship Id="rId7" Type="http://schemas.openxmlformats.org/officeDocument/2006/relationships/tags" Target="../tags/tag98.xml"/><Relationship Id="rId6" Type="http://schemas.openxmlformats.org/officeDocument/2006/relationships/image" Target="../media/image10.jpeg"/><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1" Type="http://schemas.openxmlformats.org/officeDocument/2006/relationships/slideLayout" Target="../slideLayouts/slideLayout60.xml"/><Relationship Id="rId10" Type="http://schemas.openxmlformats.org/officeDocument/2006/relationships/image" Target="../media/image12.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tags" Target="../tags/tag104.xml"/><Relationship Id="rId7" Type="http://schemas.openxmlformats.org/officeDocument/2006/relationships/image" Target="../media/image14.png"/><Relationship Id="rId6" Type="http://schemas.openxmlformats.org/officeDocument/2006/relationships/tags" Target="../tags/tag103.xml"/><Relationship Id="rId5" Type="http://schemas.openxmlformats.org/officeDocument/2006/relationships/image" Target="../media/image13.png"/><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0" Type="http://schemas.openxmlformats.org/officeDocument/2006/relationships/slideLayout" Target="../slideLayouts/slideLayout60.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60.xml"/><Relationship Id="rId5" Type="http://schemas.openxmlformats.org/officeDocument/2006/relationships/image" Target="../media/image16.png"/><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60.xml"/><Relationship Id="rId8" Type="http://schemas.openxmlformats.org/officeDocument/2006/relationships/image" Target="../media/image16.png"/><Relationship Id="rId7" Type="http://schemas.openxmlformats.org/officeDocument/2006/relationships/tags" Target="../tags/tag111.xml"/><Relationship Id="rId6" Type="http://schemas.openxmlformats.org/officeDocument/2006/relationships/image" Target="../media/image18.png"/><Relationship Id="rId5" Type="http://schemas.openxmlformats.org/officeDocument/2006/relationships/tags" Target="../tags/tag110.xml"/><Relationship Id="rId4" Type="http://schemas.openxmlformats.org/officeDocument/2006/relationships/image" Target="../media/image17.png"/><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60.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60.xml"/><Relationship Id="rId5" Type="http://schemas.openxmlformats.org/officeDocument/2006/relationships/image" Target="../media/image19.png"/><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60.xml"/><Relationship Id="rId5" Type="http://schemas.openxmlformats.org/officeDocument/2006/relationships/image" Target="../media/image20.png"/><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60.xml"/><Relationship Id="rId5" Type="http://schemas.openxmlformats.org/officeDocument/2006/relationships/image" Target="../media/image21.png"/><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60.xml"/><Relationship Id="rId5" Type="http://schemas.openxmlformats.org/officeDocument/2006/relationships/image" Target="../media/image22.png"/><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tags" Target="../tags/tag124.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60.xml"/><Relationship Id="rId7" Type="http://schemas.openxmlformats.org/officeDocument/2006/relationships/image" Target="../media/image24.png"/><Relationship Id="rId6" Type="http://schemas.openxmlformats.org/officeDocument/2006/relationships/tags" Target="../tags/tag128.xml"/><Relationship Id="rId5" Type="http://schemas.openxmlformats.org/officeDocument/2006/relationships/image" Target="../media/image23.png"/><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9" Type="http://schemas.openxmlformats.org/officeDocument/2006/relationships/tags" Target="../tags/tag134.xml"/><Relationship Id="rId8" Type="http://schemas.openxmlformats.org/officeDocument/2006/relationships/image" Target="../media/image26.png"/><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image" Target="../media/image25.png"/><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tags" Target="../tags/tag129.xml"/><Relationship Id="rId12" Type="http://schemas.openxmlformats.org/officeDocument/2006/relationships/slideLayout" Target="../slideLayouts/slideLayout60.xml"/><Relationship Id="rId11" Type="http://schemas.openxmlformats.org/officeDocument/2006/relationships/tags" Target="../tags/tag135.xml"/><Relationship Id="rId10" Type="http://schemas.openxmlformats.org/officeDocument/2006/relationships/image" Target="../media/image27.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8.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58.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1" Type="http://schemas.openxmlformats.org/officeDocument/2006/relationships/slideLayout" Target="../slideLayouts/slideLayout60.xml"/><Relationship Id="rId20" Type="http://schemas.openxmlformats.org/officeDocument/2006/relationships/tags" Target="../tags/tag22.xml"/><Relationship Id="rId2" Type="http://schemas.openxmlformats.org/officeDocument/2006/relationships/tags" Target="../tags/tag4.xml"/><Relationship Id="rId19" Type="http://schemas.openxmlformats.org/officeDocument/2006/relationships/tags" Target="../tags/tag21.xml"/><Relationship Id="rId18" Type="http://schemas.openxmlformats.org/officeDocument/2006/relationships/tags" Target="../tags/tag20.xml"/><Relationship Id="rId17" Type="http://schemas.openxmlformats.org/officeDocument/2006/relationships/tags" Target="../tags/tag19.xml"/><Relationship Id="rId16" Type="http://schemas.openxmlformats.org/officeDocument/2006/relationships/tags" Target="../tags/tag18.xml"/><Relationship Id="rId15" Type="http://schemas.openxmlformats.org/officeDocument/2006/relationships/tags" Target="../tags/tag17.xml"/><Relationship Id="rId14" Type="http://schemas.openxmlformats.org/officeDocument/2006/relationships/tags" Target="../tags/tag16.xml"/><Relationship Id="rId13" Type="http://schemas.openxmlformats.org/officeDocument/2006/relationships/tags" Target="../tags/tag15.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0.xml"/><Relationship Id="rId1" Type="http://schemas.openxmlformats.org/officeDocument/2006/relationships/tags" Target="../tags/tag23.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59.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tags" Target="../tags/tag28.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60.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4" Type="http://schemas.openxmlformats.org/officeDocument/2006/relationships/slideLayout" Target="../slideLayouts/slideLayout60.xml"/><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tags" Target="../tags/tag43.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2" name="圆角矩形 21"/>
          <p:cNvSpPr/>
          <p:nvPr/>
        </p:nvSpPr>
        <p:spPr>
          <a:xfrm>
            <a:off x="4547870" y="5101590"/>
            <a:ext cx="2918460" cy="534035"/>
          </a:xfrm>
          <a:prstGeom prst="roundRect">
            <a:avLst>
              <a:gd name="adj" fmla="val 50000"/>
            </a:avLst>
          </a:prstGeom>
          <a:solidFill>
            <a:srgbClr val="1C488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1C4885"/>
              </a:solidFill>
            </a:endParaRPr>
          </a:p>
        </p:txBody>
      </p:sp>
      <p:sp>
        <p:nvSpPr>
          <p:cNvPr id="26" name="文本框 25"/>
          <p:cNvSpPr txBox="1"/>
          <p:nvPr/>
        </p:nvSpPr>
        <p:spPr>
          <a:xfrm>
            <a:off x="4991652" y="5163935"/>
            <a:ext cx="2030506" cy="398780"/>
          </a:xfrm>
          <a:prstGeom prst="rect">
            <a:avLst/>
          </a:prstGeom>
          <a:noFill/>
        </p:spPr>
        <p:txBody>
          <a:bodyPr wrap="square" rtlCol="0">
            <a:spAutoFit/>
            <a:scene3d>
              <a:camera prst="orthographicFront"/>
              <a:lightRig rig="threePt" dir="t"/>
            </a:scene3d>
            <a:sp3d contourW="12700"/>
          </a:bodyPr>
          <a:lstStyle/>
          <a:p>
            <a:pPr algn="dist"/>
            <a:r>
              <a:rPr lang="zh-CN" altLang="en-US" sz="2000" b="1" dirty="0">
                <a:solidFill>
                  <a:schemeClr val="bg1"/>
                </a:solidFill>
                <a:latin typeface="微软雅黑" panose="020B0503020204020204" pitchFamily="34" charset="-122"/>
                <a:ea typeface="微软雅黑" panose="020B0503020204020204" pitchFamily="34" charset="-122"/>
              </a:rPr>
              <a:t>汇报人：</a:t>
            </a:r>
            <a:r>
              <a:rPr lang="zh-CN" altLang="en-US" sz="2000" b="1" dirty="0">
                <a:solidFill>
                  <a:schemeClr val="bg1"/>
                </a:solidFill>
                <a:latin typeface="微软雅黑" panose="020B0503020204020204" pitchFamily="34" charset="-122"/>
                <a:ea typeface="微软雅黑" panose="020B0503020204020204" pitchFamily="34" charset="-122"/>
              </a:rPr>
              <a:t>杨刚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10" name="图片 9" descr="万维LOGO-04"/>
          <p:cNvPicPr>
            <a:picLocks noChangeAspect="1"/>
          </p:cNvPicPr>
          <p:nvPr userDrawn="1"/>
        </p:nvPicPr>
        <p:blipFill>
          <a:blip r:embed="rId2"/>
          <a:stretch>
            <a:fillRect/>
          </a:stretch>
        </p:blipFill>
        <p:spPr>
          <a:xfrm>
            <a:off x="88265" y="143510"/>
            <a:ext cx="2034540" cy="715010"/>
          </a:xfrm>
          <a:prstGeom prst="rect">
            <a:avLst/>
          </a:prstGeom>
        </p:spPr>
      </p:pic>
      <p:sp>
        <p:nvSpPr>
          <p:cNvPr id="4" name="文本框 3"/>
          <p:cNvSpPr txBox="1"/>
          <p:nvPr/>
        </p:nvSpPr>
        <p:spPr>
          <a:xfrm>
            <a:off x="10725785" y="6397625"/>
            <a:ext cx="1466215" cy="414020"/>
          </a:xfrm>
          <a:prstGeom prst="rect">
            <a:avLst/>
          </a:prstGeom>
          <a:noFill/>
        </p:spPr>
        <p:txBody>
          <a:bodyPr wrap="square" rtlCol="0">
            <a:spAutoFit/>
          </a:bodyPr>
          <a:lstStyle/>
          <a:p>
            <a:pPr algn="ctr">
              <a:lnSpc>
                <a:spcPct val="150000"/>
              </a:lnSpc>
            </a:pP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让</a:t>
            </a:r>
            <a:r>
              <a:rPr lang="en-US" altLang="zh-CN"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改变生活</a:t>
            </a:r>
            <a:endPar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1529715" y="2054225"/>
            <a:ext cx="9133205" cy="2082165"/>
          </a:xfrm>
          <a:prstGeom prst="rect">
            <a:avLst/>
          </a:prstGeom>
          <a:noFill/>
        </p:spPr>
        <p:txBody>
          <a:bodyPr wrap="square" rtlCol="0" anchor="t">
            <a:noAutofit/>
          </a:bodyPr>
          <a:p>
            <a:r>
              <a:rPr lang="zh-CN" altLang="en-US" sz="4400"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sym typeface="+mn-ea"/>
              </a:rPr>
              <a:t>地铁</a:t>
            </a:r>
            <a:r>
              <a:rPr lang="zh-CN" altLang="en-US" sz="4400"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sym typeface="+mn-ea"/>
              </a:rPr>
              <a:t>制动缸泄漏异常检测定位系统</a:t>
            </a:r>
            <a:endParaRPr lang="zh-CN" altLang="en-US" sz="4400"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万维LOGO-04"/>
          <p:cNvPicPr>
            <a:picLocks noChangeAspect="1"/>
          </p:cNvPicPr>
          <p:nvPr/>
        </p:nvPicPr>
        <p:blipFill>
          <a:blip r:embed="rId1"/>
          <a:stretch>
            <a:fillRect/>
          </a:stretch>
        </p:blipFill>
        <p:spPr>
          <a:xfrm>
            <a:off x="88265" y="143510"/>
            <a:ext cx="2034540" cy="715010"/>
          </a:xfrm>
          <a:prstGeom prst="rect">
            <a:avLst/>
          </a:prstGeom>
        </p:spPr>
      </p:pic>
      <p:sp>
        <p:nvSpPr>
          <p:cNvPr id="4" name="文本框 3"/>
          <p:cNvSpPr txBox="1"/>
          <p:nvPr/>
        </p:nvSpPr>
        <p:spPr>
          <a:xfrm>
            <a:off x="10725785" y="6397625"/>
            <a:ext cx="1466215" cy="414020"/>
          </a:xfrm>
          <a:prstGeom prst="rect">
            <a:avLst/>
          </a:prstGeom>
          <a:noFill/>
        </p:spPr>
        <p:txBody>
          <a:bodyPr wrap="square" rtlCol="0">
            <a:spAutoFit/>
          </a:bodyPr>
          <a:lstStyle/>
          <a:p>
            <a:pPr algn="ctr">
              <a:lnSpc>
                <a:spcPct val="150000"/>
              </a:lnSpc>
            </a:pP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让</a:t>
            </a:r>
            <a:r>
              <a:rPr lang="en-US" altLang="zh-CN"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改变生活</a:t>
            </a:r>
            <a:endPar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4" name="图片 2"/>
          <p:cNvPicPr>
            <a:picLocks noChangeAspect="1"/>
          </p:cNvPicPr>
          <p:nvPr>
            <p:custDataLst>
              <p:tags r:id="rId2"/>
            </p:custDataLst>
          </p:nvPr>
        </p:nvPicPr>
        <p:blipFill>
          <a:blip r:embed="rId3"/>
          <a:stretch>
            <a:fillRect/>
          </a:stretch>
        </p:blipFill>
        <p:spPr>
          <a:xfrm>
            <a:off x="5623560" y="884555"/>
            <a:ext cx="4389755" cy="5394325"/>
          </a:xfrm>
          <a:prstGeom prst="rect">
            <a:avLst/>
          </a:prstGeom>
          <a:noFill/>
          <a:ln>
            <a:noFill/>
          </a:ln>
        </p:spPr>
      </p:pic>
      <p:sp>
        <p:nvSpPr>
          <p:cNvPr id="5" name="文本框 4"/>
          <p:cNvSpPr txBox="1"/>
          <p:nvPr>
            <p:custDataLst>
              <p:tags r:id="rId4"/>
            </p:custDataLst>
          </p:nvPr>
        </p:nvSpPr>
        <p:spPr>
          <a:xfrm>
            <a:off x="1435735" y="1804670"/>
            <a:ext cx="3618865" cy="2540635"/>
          </a:xfrm>
          <a:prstGeom prst="rect">
            <a:avLst/>
          </a:prstGeom>
          <a:noFill/>
        </p:spPr>
        <p:txBody>
          <a:bodyPr wrap="square" rtlCol="0">
            <a:noAutofit/>
          </a:bodyPr>
          <a:p>
            <a:pPr indent="457200" algn="l">
              <a:lnSpc>
                <a:spcPct val="130000"/>
              </a:lnSpc>
              <a:buClrTx/>
              <a:buSzTx/>
              <a:buFontTx/>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基于制动系统中的多种信号特征数据，构建地铁制动系统贝叶斯网络模型。基于常用制动下的制动采集数据利用贝叶斯网络的推理能力进行预测性推理，对地铁制动系统故障诊断与预警。发现其故障传播链，定位故障原因点，进而确认故障的类型。</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 name="矩形 1"/>
          <p:cNvSpPr/>
          <p:nvPr>
            <p:custDataLst>
              <p:tags r:id="rId5"/>
            </p:custDataLst>
          </p:nvPr>
        </p:nvSpPr>
        <p:spPr>
          <a:xfrm>
            <a:off x="2122805" y="301625"/>
            <a:ext cx="1586865" cy="398780"/>
          </a:xfrm>
          <a:prstGeom prst="rect">
            <a:avLst/>
          </a:prstGeom>
        </p:spPr>
        <p:txBody>
          <a:bodyPr wrap="square">
            <a:spAutoFit/>
          </a:bodyPr>
          <a:p>
            <a:pPr algn="l">
              <a:buClrTx/>
              <a:buSzTx/>
              <a:buFontTx/>
            </a:pP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sym typeface="+mn-ea"/>
              </a:rPr>
              <a:t>系统方案</a:t>
            </a:r>
            <a:endPar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万维LOGO-04"/>
          <p:cNvPicPr>
            <a:picLocks noChangeAspect="1"/>
          </p:cNvPicPr>
          <p:nvPr/>
        </p:nvPicPr>
        <p:blipFill>
          <a:blip r:embed="rId1"/>
          <a:stretch>
            <a:fillRect/>
          </a:stretch>
        </p:blipFill>
        <p:spPr>
          <a:xfrm>
            <a:off x="88265" y="143510"/>
            <a:ext cx="2034540" cy="715010"/>
          </a:xfrm>
          <a:prstGeom prst="rect">
            <a:avLst/>
          </a:prstGeom>
        </p:spPr>
      </p:pic>
      <p:sp>
        <p:nvSpPr>
          <p:cNvPr id="4" name="文本框 3"/>
          <p:cNvSpPr txBox="1"/>
          <p:nvPr/>
        </p:nvSpPr>
        <p:spPr>
          <a:xfrm>
            <a:off x="10725785" y="6397625"/>
            <a:ext cx="1466215" cy="414020"/>
          </a:xfrm>
          <a:prstGeom prst="rect">
            <a:avLst/>
          </a:prstGeom>
          <a:noFill/>
        </p:spPr>
        <p:txBody>
          <a:bodyPr wrap="square" rtlCol="0">
            <a:spAutoFit/>
          </a:bodyPr>
          <a:lstStyle/>
          <a:p>
            <a:pPr algn="ctr">
              <a:lnSpc>
                <a:spcPct val="150000"/>
              </a:lnSpc>
            </a:pP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让</a:t>
            </a:r>
            <a:r>
              <a:rPr lang="en-US" altLang="zh-CN"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改变生活</a:t>
            </a:r>
            <a:endPar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custDataLst>
              <p:tags r:id="rId2"/>
            </p:custDataLst>
          </p:nvPr>
        </p:nvSpPr>
        <p:spPr>
          <a:xfrm>
            <a:off x="2122805" y="301625"/>
            <a:ext cx="1823720" cy="405765"/>
          </a:xfrm>
          <a:prstGeom prst="rect">
            <a:avLst/>
          </a:prstGeom>
        </p:spPr>
        <p:txBody>
          <a:bodyPr wrap="square">
            <a:noAutofit/>
          </a:bodyPr>
          <a:p>
            <a:pPr algn="l">
              <a:buClrTx/>
              <a:buSzTx/>
              <a:buFontTx/>
            </a:pP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sym typeface="+mn-ea"/>
              </a:rPr>
              <a:t>功能清单</a:t>
            </a:r>
            <a:endPar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sym typeface="+mn-ea"/>
            </a:endParaRPr>
          </a:p>
        </p:txBody>
      </p:sp>
      <p:grpSp>
        <p:nvGrpSpPr>
          <p:cNvPr id="66" name="组合 65"/>
          <p:cNvGrpSpPr/>
          <p:nvPr>
            <p:custDataLst>
              <p:tags r:id="rId3"/>
            </p:custDataLst>
          </p:nvPr>
        </p:nvGrpSpPr>
        <p:grpSpPr>
          <a:xfrm>
            <a:off x="4029164" y="1579827"/>
            <a:ext cx="3536524" cy="3816746"/>
            <a:chOff x="3761090" y="2476501"/>
            <a:chExt cx="1787040" cy="1928640"/>
          </a:xfrm>
        </p:grpSpPr>
        <p:cxnSp>
          <p:nvCxnSpPr>
            <p:cNvPr id="67" name="直接连接符 66"/>
            <p:cNvCxnSpPr/>
            <p:nvPr>
              <p:custDataLst>
                <p:tags r:id="rId4"/>
              </p:custDataLst>
            </p:nvPr>
          </p:nvCxnSpPr>
          <p:spPr>
            <a:xfrm flipH="1">
              <a:off x="3905250" y="2633101"/>
              <a:ext cx="745807" cy="249240"/>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custDataLst>
                <p:tags r:id="rId5"/>
              </p:custDataLst>
            </p:nvPr>
          </p:nvCxnSpPr>
          <p:spPr>
            <a:xfrm flipH="1">
              <a:off x="4712971" y="3886200"/>
              <a:ext cx="598169" cy="283921"/>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custDataLst>
                <p:tags r:id="rId6"/>
              </p:custDataLst>
            </p:nvPr>
          </p:nvCxnSpPr>
          <p:spPr>
            <a:xfrm flipH="1">
              <a:off x="3985260" y="3596640"/>
              <a:ext cx="670560" cy="236220"/>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custDataLst>
                <p:tags r:id="rId7"/>
              </p:custDataLst>
            </p:nvPr>
          </p:nvCxnSpPr>
          <p:spPr>
            <a:xfrm flipH="1">
              <a:off x="4652011" y="2918460"/>
              <a:ext cx="666749" cy="291541"/>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custDataLst>
                <p:tags r:id="rId8"/>
              </p:custDataLst>
            </p:nvPr>
          </p:nvCxnSpPr>
          <p:spPr>
            <a:xfrm flipH="1" flipV="1">
              <a:off x="4015740" y="3893820"/>
              <a:ext cx="579120" cy="259080"/>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custDataLst>
                <p:tags r:id="rId9"/>
              </p:custDataLst>
            </p:nvPr>
          </p:nvCxnSpPr>
          <p:spPr>
            <a:xfrm flipH="1" flipV="1">
              <a:off x="4641585" y="3589802"/>
              <a:ext cx="707655" cy="250678"/>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custDataLst>
                <p:tags r:id="rId10"/>
              </p:custDataLst>
            </p:nvPr>
          </p:nvCxnSpPr>
          <p:spPr>
            <a:xfrm flipH="1" flipV="1">
              <a:off x="4672065" y="2637302"/>
              <a:ext cx="707655" cy="250678"/>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custDataLst>
                <p:tags r:id="rId11"/>
              </p:custDataLst>
            </p:nvPr>
          </p:nvCxnSpPr>
          <p:spPr>
            <a:xfrm flipH="1" flipV="1">
              <a:off x="3970020" y="2903220"/>
              <a:ext cx="640080" cy="289560"/>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custDataLst>
                <p:tags r:id="rId12"/>
              </p:custDataLst>
            </p:nvPr>
          </p:nvCxnSpPr>
          <p:spPr>
            <a:xfrm>
              <a:off x="3927476" y="2917825"/>
              <a:ext cx="3174" cy="955675"/>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custDataLst>
                <p:tags r:id="rId13"/>
              </p:custDataLst>
            </p:nvPr>
          </p:nvCxnSpPr>
          <p:spPr>
            <a:xfrm>
              <a:off x="5400676" y="2917825"/>
              <a:ext cx="3174" cy="955675"/>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custDataLst>
                <p:tags r:id="rId14"/>
              </p:custDataLst>
            </p:nvPr>
          </p:nvCxnSpPr>
          <p:spPr>
            <a:xfrm>
              <a:off x="4660901" y="2705100"/>
              <a:ext cx="0" cy="1473200"/>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9" name="椭圆 78"/>
            <p:cNvSpPr>
              <a:spLocks noChangeAspect="1"/>
            </p:cNvSpPr>
            <p:nvPr>
              <p:custDataLst>
                <p:tags r:id="rId15"/>
              </p:custDataLst>
            </p:nvPr>
          </p:nvSpPr>
          <p:spPr>
            <a:xfrm>
              <a:off x="5224130" y="2720341"/>
              <a:ext cx="324000" cy="324000"/>
            </a:xfrm>
            <a:prstGeom prst="ellipse">
              <a:avLst/>
            </a:prstGeom>
            <a:gradFill>
              <a:gsLst>
                <a:gs pos="0">
                  <a:srgbClr val="53639F"/>
                </a:gs>
                <a:gs pos="100000">
                  <a:srgbClr val="1D2E5A"/>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800" b="1" dirty="0">
                  <a:solidFill>
                    <a:schemeClr val="bg1"/>
                  </a:solidFill>
                  <a:latin typeface="微软雅黑" panose="020B0503020204020204" pitchFamily="34" charset="-122"/>
                  <a:ea typeface="微软雅黑" panose="020B0503020204020204" pitchFamily="34" charset="-122"/>
                </a:rPr>
                <a:t>2</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80" name="椭圆 79"/>
            <p:cNvSpPr>
              <a:spLocks noChangeAspect="1"/>
            </p:cNvSpPr>
            <p:nvPr>
              <p:custDataLst>
                <p:tags r:id="rId16"/>
              </p:custDataLst>
            </p:nvPr>
          </p:nvSpPr>
          <p:spPr>
            <a:xfrm>
              <a:off x="3761090" y="3749041"/>
              <a:ext cx="324000" cy="324000"/>
            </a:xfrm>
            <a:prstGeom prst="ellipse">
              <a:avLst/>
            </a:prstGeom>
            <a:gradFill>
              <a:gsLst>
                <a:gs pos="0">
                  <a:srgbClr val="53639F"/>
                </a:gs>
                <a:gs pos="100000">
                  <a:srgbClr val="1D2E5A"/>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800" b="1" dirty="0">
                  <a:solidFill>
                    <a:schemeClr val="bg1"/>
                  </a:solidFill>
                  <a:latin typeface="微软雅黑" panose="020B0503020204020204" pitchFamily="34" charset="-122"/>
                  <a:ea typeface="微软雅黑" panose="020B0503020204020204" pitchFamily="34" charset="-122"/>
                </a:rPr>
                <a:t>3</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81" name="椭圆 80"/>
            <p:cNvSpPr>
              <a:spLocks noChangeAspect="1"/>
            </p:cNvSpPr>
            <p:nvPr>
              <p:custDataLst>
                <p:tags r:id="rId17"/>
              </p:custDataLst>
            </p:nvPr>
          </p:nvSpPr>
          <p:spPr>
            <a:xfrm>
              <a:off x="3761090" y="2720341"/>
              <a:ext cx="324000" cy="324000"/>
            </a:xfrm>
            <a:prstGeom prst="ellipse">
              <a:avLst/>
            </a:prstGeom>
            <a:gradFill>
              <a:gsLst>
                <a:gs pos="0">
                  <a:srgbClr val="53639F"/>
                </a:gs>
                <a:gs pos="100000">
                  <a:srgbClr val="1D2E5A"/>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800" b="1" dirty="0">
                  <a:solidFill>
                    <a:schemeClr val="bg1"/>
                  </a:solidFill>
                  <a:latin typeface="微软雅黑" panose="020B0503020204020204" pitchFamily="34" charset="-122"/>
                  <a:ea typeface="微软雅黑" panose="020B0503020204020204" pitchFamily="34" charset="-122"/>
                </a:rPr>
                <a:t>1</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82" name="椭圆 81"/>
            <p:cNvSpPr>
              <a:spLocks noChangeAspect="1"/>
            </p:cNvSpPr>
            <p:nvPr>
              <p:custDataLst>
                <p:tags r:id="rId18"/>
              </p:custDataLst>
            </p:nvPr>
          </p:nvSpPr>
          <p:spPr>
            <a:xfrm>
              <a:off x="4494456" y="2476501"/>
              <a:ext cx="313200" cy="3132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sp>
          <p:nvSpPr>
            <p:cNvPr id="83" name="椭圆 82"/>
            <p:cNvSpPr>
              <a:spLocks noChangeAspect="1"/>
            </p:cNvSpPr>
            <p:nvPr>
              <p:custDataLst>
                <p:tags r:id="rId19"/>
              </p:custDataLst>
            </p:nvPr>
          </p:nvSpPr>
          <p:spPr>
            <a:xfrm>
              <a:off x="4494456" y="3070861"/>
              <a:ext cx="313200" cy="3132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sp>
          <p:nvSpPr>
            <p:cNvPr id="84" name="椭圆 83"/>
            <p:cNvSpPr>
              <a:spLocks noChangeAspect="1"/>
            </p:cNvSpPr>
            <p:nvPr>
              <p:custDataLst>
                <p:tags r:id="rId20"/>
              </p:custDataLst>
            </p:nvPr>
          </p:nvSpPr>
          <p:spPr>
            <a:xfrm>
              <a:off x="4494456" y="4091941"/>
              <a:ext cx="313200" cy="3132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grpSp>
      <p:grpSp>
        <p:nvGrpSpPr>
          <p:cNvPr id="85" name="组合 84"/>
          <p:cNvGrpSpPr/>
          <p:nvPr>
            <p:custDataLst>
              <p:tags r:id="rId21"/>
            </p:custDataLst>
          </p:nvPr>
        </p:nvGrpSpPr>
        <p:grpSpPr>
          <a:xfrm>
            <a:off x="782091" y="1475069"/>
            <a:ext cx="3402247" cy="1916666"/>
            <a:chOff x="390154" y="1526097"/>
            <a:chExt cx="3156374" cy="1778151"/>
          </a:xfrm>
        </p:grpSpPr>
        <p:sp>
          <p:nvSpPr>
            <p:cNvPr id="86" name="文本框 105"/>
            <p:cNvSpPr txBox="1"/>
            <p:nvPr>
              <p:custDataLst>
                <p:tags r:id="rId22"/>
              </p:custDataLst>
            </p:nvPr>
          </p:nvSpPr>
          <p:spPr>
            <a:xfrm>
              <a:off x="390154" y="1526097"/>
              <a:ext cx="3156374" cy="369961"/>
            </a:xfrm>
            <a:prstGeom prst="rect">
              <a:avLst/>
            </a:prstGeom>
            <a:noFill/>
          </p:spPr>
          <p:txBody>
            <a:bodyPr wrap="square" rtlCol="0">
              <a:spAutoFit/>
            </a:bodyPr>
            <a:p>
              <a:r>
                <a:rPr lang="en-US" altLang="zh-CN" sz="2000" b="1" dirty="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zh-CN" altLang="en-US" sz="2000" b="1" dirty="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地铁制动系统数据预处理</a:t>
              </a:r>
              <a:endParaRPr lang="zh-CN" altLang="en-US" sz="2000" b="1" dirty="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87" name="文本框 106"/>
            <p:cNvSpPr txBox="1"/>
            <p:nvPr>
              <p:custDataLst>
                <p:tags r:id="rId23"/>
              </p:custDataLst>
            </p:nvPr>
          </p:nvSpPr>
          <p:spPr>
            <a:xfrm>
              <a:off x="390154" y="1885083"/>
              <a:ext cx="3042920" cy="1419165"/>
            </a:xfrm>
            <a:prstGeom prst="rect">
              <a:avLst/>
            </a:prstGeom>
            <a:noFill/>
          </p:spPr>
          <p:txBody>
            <a:bodyPr wrap="square" rtlCol="0">
              <a:spAutoFit/>
            </a:bodyPr>
            <a:p>
              <a:pPr>
                <a:lnSpc>
                  <a:spcPct val="130000"/>
                </a:lnSpc>
              </a:pPr>
              <a:r>
                <a:rPr dirty="0">
                  <a:solidFill>
                    <a:schemeClr val="tx1">
                      <a:lumMod val="85000"/>
                      <a:lumOff val="15000"/>
                    </a:schemeClr>
                  </a:solidFill>
                  <a:latin typeface="微软雅黑" panose="020B0503020204020204" pitchFamily="34" charset="-122"/>
                  <a:ea typeface="微软雅黑" panose="020B0503020204020204" pitchFamily="34" charset="-122"/>
                </a:rPr>
                <a:t>针对制动系统中的多种信号特征数据，实现时域、频域、时频域和相关性方面多维特征参数提取。</a:t>
              </a:r>
              <a:endParaRPr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88" name="组合 87"/>
          <p:cNvGrpSpPr/>
          <p:nvPr>
            <p:custDataLst>
              <p:tags r:id="rId24"/>
            </p:custDataLst>
          </p:nvPr>
        </p:nvGrpSpPr>
        <p:grpSpPr>
          <a:xfrm>
            <a:off x="7351711" y="1453408"/>
            <a:ext cx="4251326" cy="1939166"/>
            <a:chOff x="5500296" y="1506001"/>
            <a:chExt cx="3944091" cy="1799025"/>
          </a:xfrm>
        </p:grpSpPr>
        <p:sp>
          <p:nvSpPr>
            <p:cNvPr id="89" name="文本框 107"/>
            <p:cNvSpPr txBox="1"/>
            <p:nvPr>
              <p:custDataLst>
                <p:tags r:id="rId25"/>
              </p:custDataLst>
            </p:nvPr>
          </p:nvSpPr>
          <p:spPr>
            <a:xfrm>
              <a:off x="5500296" y="1506001"/>
              <a:ext cx="3944091" cy="369961"/>
            </a:xfrm>
            <a:prstGeom prst="rect">
              <a:avLst/>
            </a:prstGeom>
            <a:noFill/>
          </p:spPr>
          <p:txBody>
            <a:bodyPr wrap="square" rtlCol="0">
              <a:spAutoFit/>
            </a:bodyPr>
            <a:p>
              <a:r>
                <a:rPr lang="en-US" altLang="zh-CN" sz="2000" b="1" dirty="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 </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地铁制动系统贝叶斯网络模型构建</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90" name="文本框 108"/>
            <p:cNvSpPr txBox="1"/>
            <p:nvPr>
              <p:custDataLst>
                <p:tags r:id="rId26"/>
              </p:custDataLst>
            </p:nvPr>
          </p:nvSpPr>
          <p:spPr>
            <a:xfrm>
              <a:off x="5584709" y="1885861"/>
              <a:ext cx="3549135" cy="1419165"/>
            </a:xfrm>
            <a:prstGeom prst="rect">
              <a:avLst/>
            </a:prstGeom>
            <a:noFill/>
          </p:spPr>
          <p:txBody>
            <a:bodyPr wrap="square" rtlCol="0">
              <a:spAutoFit/>
            </a:bodyPr>
            <a:p>
              <a:pPr>
                <a:lnSpc>
                  <a:spcPct val="13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基于制动系统历史采集数据以及“传感器-制动部件-制动系统”的层次关系构建制动系统贝叶斯网络模型。</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grpSp>
        <p:nvGrpSpPr>
          <p:cNvPr id="91" name="组合 90"/>
          <p:cNvGrpSpPr/>
          <p:nvPr>
            <p:custDataLst>
              <p:tags r:id="rId27"/>
            </p:custDataLst>
          </p:nvPr>
        </p:nvGrpSpPr>
        <p:grpSpPr>
          <a:xfrm>
            <a:off x="782091" y="3875931"/>
            <a:ext cx="3164308" cy="1895296"/>
            <a:chOff x="390154" y="1556241"/>
            <a:chExt cx="2935629" cy="1758325"/>
          </a:xfrm>
        </p:grpSpPr>
        <p:sp>
          <p:nvSpPr>
            <p:cNvPr id="92" name="文本框 112"/>
            <p:cNvSpPr txBox="1"/>
            <p:nvPr>
              <p:custDataLst>
                <p:tags r:id="rId28"/>
              </p:custDataLst>
            </p:nvPr>
          </p:nvSpPr>
          <p:spPr>
            <a:xfrm>
              <a:off x="390154" y="1556241"/>
              <a:ext cx="2813025" cy="369961"/>
            </a:xfrm>
            <a:prstGeom prst="rect">
              <a:avLst/>
            </a:prstGeom>
            <a:noFill/>
          </p:spPr>
          <p:txBody>
            <a:bodyPr wrap="square" rtlCol="0">
              <a:spAutoFit/>
            </a:bodyPr>
            <a:p>
              <a:r>
                <a:rPr lang="en-US" altLang="zh-CN" sz="2000" b="1" dirty="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 </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地铁制动系统故障诊断</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93" name="文本框 113"/>
            <p:cNvSpPr txBox="1"/>
            <p:nvPr>
              <p:custDataLst>
                <p:tags r:id="rId29"/>
              </p:custDataLst>
            </p:nvPr>
          </p:nvSpPr>
          <p:spPr>
            <a:xfrm>
              <a:off x="390154" y="1895402"/>
              <a:ext cx="2935629" cy="1419164"/>
            </a:xfrm>
            <a:prstGeom prst="rect">
              <a:avLst/>
            </a:prstGeom>
            <a:noFill/>
          </p:spPr>
          <p:txBody>
            <a:bodyPr wrap="square" rtlCol="0">
              <a:spAutoFit/>
            </a:bodyPr>
            <a:p>
              <a:pPr>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基于常用制动下的制动采集数据利用贝叶斯网络的推理能力进行预测性推理，对地铁制动系统故障诊断。</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3" name="组合 2"/>
          <p:cNvGrpSpPr/>
          <p:nvPr>
            <p:custDataLst>
              <p:tags r:id="rId30"/>
            </p:custDataLst>
          </p:nvPr>
        </p:nvGrpSpPr>
        <p:grpSpPr>
          <a:xfrm>
            <a:off x="7560435" y="3875931"/>
            <a:ext cx="3721734" cy="1535886"/>
            <a:chOff x="10293" y="1556241"/>
            <a:chExt cx="3452771" cy="1424890"/>
          </a:xfrm>
        </p:grpSpPr>
        <p:sp>
          <p:nvSpPr>
            <p:cNvPr id="6" name="文本框 112"/>
            <p:cNvSpPr txBox="1"/>
            <p:nvPr>
              <p:custDataLst>
                <p:tags r:id="rId31"/>
              </p:custDataLst>
            </p:nvPr>
          </p:nvSpPr>
          <p:spPr>
            <a:xfrm>
              <a:off x="10293" y="1556241"/>
              <a:ext cx="3452771" cy="369961"/>
            </a:xfrm>
            <a:prstGeom prst="rect">
              <a:avLst/>
            </a:prstGeom>
            <a:noFill/>
          </p:spPr>
          <p:txBody>
            <a:bodyPr wrap="square" rtlCol="0">
              <a:spAutoFit/>
            </a:bodyPr>
            <a:p>
              <a:r>
                <a:rPr lang="en-US" altLang="zh-CN" sz="2000" b="1" dirty="0" smtClean="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4 </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地铁制动系统故障原因分析</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7" name="文本框 113"/>
            <p:cNvSpPr txBox="1"/>
            <p:nvPr>
              <p:custDataLst>
                <p:tags r:id="rId32"/>
              </p:custDataLst>
            </p:nvPr>
          </p:nvSpPr>
          <p:spPr>
            <a:xfrm>
              <a:off x="29889" y="1895402"/>
              <a:ext cx="3320765" cy="1085729"/>
            </a:xfrm>
            <a:prstGeom prst="rect">
              <a:avLst/>
            </a:prstGeom>
            <a:noFill/>
          </p:spPr>
          <p:txBody>
            <a:bodyPr wrap="square" rtlCol="0">
              <a:spAutoFit/>
            </a:bodyPr>
            <a:p>
              <a:pPr>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利用贝叶斯实现从结果到原因的诊断推理，是故障发生后对故障原因进行分析定位。</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8" name="椭圆 7"/>
          <p:cNvSpPr>
            <a:spLocks noChangeAspect="1"/>
          </p:cNvSpPr>
          <p:nvPr>
            <p:custDataLst>
              <p:tags r:id="rId33"/>
            </p:custDataLst>
          </p:nvPr>
        </p:nvSpPr>
        <p:spPr>
          <a:xfrm>
            <a:off x="6955937" y="4098162"/>
            <a:ext cx="641192" cy="641192"/>
          </a:xfrm>
          <a:prstGeom prst="ellipse">
            <a:avLst/>
          </a:prstGeom>
          <a:gradFill>
            <a:gsLst>
              <a:gs pos="0">
                <a:srgbClr val="53639F"/>
              </a:gs>
              <a:gs pos="100000">
                <a:srgbClr val="1D2E5A"/>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b="1" dirty="0">
                <a:solidFill>
                  <a:schemeClr val="bg1"/>
                </a:solidFill>
                <a:latin typeface="微软雅黑" panose="020B0503020204020204" pitchFamily="34" charset="-122"/>
                <a:ea typeface="微软雅黑" panose="020B0503020204020204" pitchFamily="34" charset="-122"/>
                <a:sym typeface="+mn-ea"/>
              </a:rPr>
              <a:t>4</a:t>
            </a:r>
            <a:endParaRPr lang="en-US" altLang="zh-CN"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万维LOGO-04"/>
          <p:cNvPicPr>
            <a:picLocks noChangeAspect="1"/>
          </p:cNvPicPr>
          <p:nvPr/>
        </p:nvPicPr>
        <p:blipFill>
          <a:blip r:embed="rId1"/>
          <a:stretch>
            <a:fillRect/>
          </a:stretch>
        </p:blipFill>
        <p:spPr>
          <a:xfrm>
            <a:off x="88265" y="143510"/>
            <a:ext cx="2034540" cy="715010"/>
          </a:xfrm>
          <a:prstGeom prst="rect">
            <a:avLst/>
          </a:prstGeom>
        </p:spPr>
      </p:pic>
      <p:sp>
        <p:nvSpPr>
          <p:cNvPr id="4" name="文本框 3"/>
          <p:cNvSpPr txBox="1"/>
          <p:nvPr/>
        </p:nvSpPr>
        <p:spPr>
          <a:xfrm>
            <a:off x="10725785" y="6397625"/>
            <a:ext cx="1466215" cy="414020"/>
          </a:xfrm>
          <a:prstGeom prst="rect">
            <a:avLst/>
          </a:prstGeom>
          <a:noFill/>
        </p:spPr>
        <p:txBody>
          <a:bodyPr wrap="square" rtlCol="0">
            <a:spAutoFit/>
          </a:bodyPr>
          <a:lstStyle/>
          <a:p>
            <a:pPr algn="ctr">
              <a:lnSpc>
                <a:spcPct val="150000"/>
              </a:lnSpc>
            </a:pP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让</a:t>
            </a:r>
            <a:r>
              <a:rPr lang="en-US" altLang="zh-CN"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改变生活</a:t>
            </a:r>
            <a:endPar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custDataLst>
              <p:tags r:id="rId2"/>
            </p:custDataLst>
          </p:nvPr>
        </p:nvSpPr>
        <p:spPr>
          <a:xfrm>
            <a:off x="2122805" y="301625"/>
            <a:ext cx="5371465" cy="429895"/>
          </a:xfrm>
          <a:prstGeom prst="rect">
            <a:avLst/>
          </a:prstGeom>
        </p:spPr>
        <p:txBody>
          <a:bodyPr wrap="square">
            <a:noAutofit/>
          </a:bodyPr>
          <a:p>
            <a:pPr algn="l">
              <a:buClrTx/>
              <a:buSzTx/>
              <a:buFontTx/>
            </a:pP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rPr>
              <a:t>功能清单</a:t>
            </a:r>
            <a:r>
              <a:rPr lang="en-US" altLang="zh-CN"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01 地铁制动系统数据预处理</a:t>
            </a:r>
            <a:endPar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0" name="文本框 99"/>
          <p:cNvSpPr txBox="1"/>
          <p:nvPr>
            <p:custDataLst>
              <p:tags r:id="rId3"/>
            </p:custDataLst>
          </p:nvPr>
        </p:nvSpPr>
        <p:spPr>
          <a:xfrm>
            <a:off x="1013460" y="1140460"/>
            <a:ext cx="10081895" cy="1199515"/>
          </a:xfrm>
          <a:prstGeom prst="rect">
            <a:avLst/>
          </a:prstGeom>
          <a:noFill/>
          <a:ln w="9525">
            <a:noFill/>
          </a:ln>
        </p:spPr>
        <p:txBody>
          <a:bodyPr wrap="square">
            <a:noAutofit/>
          </a:bodyPr>
          <a:p>
            <a:pPr indent="457200" algn="l">
              <a:lnSpc>
                <a:spcPct val="130000"/>
              </a:lnSpc>
              <a:buClrTx/>
              <a:buSzTx/>
              <a:buFontTx/>
            </a:pPr>
            <a:r>
              <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rPr>
              <a:t>针对地铁制动系统原始数据开展分析，数据预处理的方法主要包括去除唯一属性、处理缺失值、属性编码、数据标准化正则化、特征选择、主成分分析等；针对原始数据的分析情况，完成数据预处理方案的编制，并开发数据预处理相关功能模块。</a:t>
            </a:r>
            <a:endPar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3" name="图片 10"/>
          <p:cNvPicPr>
            <a:picLocks noChangeAspect="1"/>
          </p:cNvPicPr>
          <p:nvPr>
            <p:custDataLst>
              <p:tags r:id="rId4"/>
            </p:custDataLst>
          </p:nvPr>
        </p:nvPicPr>
        <p:blipFill>
          <a:blip r:embed="rId5"/>
          <a:stretch>
            <a:fillRect/>
          </a:stretch>
        </p:blipFill>
        <p:spPr>
          <a:xfrm>
            <a:off x="2429510" y="2434590"/>
            <a:ext cx="7250430" cy="417004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万维LOGO-04"/>
          <p:cNvPicPr>
            <a:picLocks noChangeAspect="1"/>
          </p:cNvPicPr>
          <p:nvPr/>
        </p:nvPicPr>
        <p:blipFill>
          <a:blip r:embed="rId1"/>
          <a:stretch>
            <a:fillRect/>
          </a:stretch>
        </p:blipFill>
        <p:spPr>
          <a:xfrm>
            <a:off x="88265" y="143510"/>
            <a:ext cx="2034540" cy="715010"/>
          </a:xfrm>
          <a:prstGeom prst="rect">
            <a:avLst/>
          </a:prstGeom>
        </p:spPr>
      </p:pic>
      <p:sp>
        <p:nvSpPr>
          <p:cNvPr id="4" name="文本框 3"/>
          <p:cNvSpPr txBox="1"/>
          <p:nvPr/>
        </p:nvSpPr>
        <p:spPr>
          <a:xfrm>
            <a:off x="10725785" y="6397625"/>
            <a:ext cx="1466215" cy="414020"/>
          </a:xfrm>
          <a:prstGeom prst="rect">
            <a:avLst/>
          </a:prstGeom>
          <a:noFill/>
        </p:spPr>
        <p:txBody>
          <a:bodyPr wrap="square" rtlCol="0">
            <a:spAutoFit/>
          </a:bodyPr>
          <a:lstStyle/>
          <a:p>
            <a:pPr algn="ctr">
              <a:lnSpc>
                <a:spcPct val="150000"/>
              </a:lnSpc>
            </a:pP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让</a:t>
            </a:r>
            <a:r>
              <a:rPr lang="en-US" altLang="zh-CN"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改变生活</a:t>
            </a:r>
            <a:endPar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custDataLst>
              <p:tags r:id="rId2"/>
            </p:custDataLst>
          </p:nvPr>
        </p:nvSpPr>
        <p:spPr>
          <a:xfrm>
            <a:off x="2122805" y="301625"/>
            <a:ext cx="4672965" cy="398780"/>
          </a:xfrm>
          <a:prstGeom prst="rect">
            <a:avLst/>
          </a:prstGeom>
        </p:spPr>
        <p:txBody>
          <a:bodyPr wrap="square">
            <a:spAutoFit/>
          </a:bodyPr>
          <a:p>
            <a:pPr algn="l">
              <a:buClrTx/>
              <a:buSzTx/>
              <a:buFontTx/>
            </a:pP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rPr>
              <a:t>功能清单</a:t>
            </a:r>
            <a:r>
              <a:rPr lang="en-US" altLang="zh-CN"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0</a:t>
            </a:r>
            <a:r>
              <a:rPr lang="en-US" altLang="zh-CN"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a:t>
            </a: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地铁制动系统数据预处理</a:t>
            </a:r>
            <a:endPar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6" name="组合 5"/>
          <p:cNvGrpSpPr/>
          <p:nvPr/>
        </p:nvGrpSpPr>
        <p:grpSpPr>
          <a:xfrm>
            <a:off x="803910" y="1012825"/>
            <a:ext cx="10606405" cy="5297805"/>
            <a:chOff x="2480" y="1623"/>
            <a:chExt cx="16703" cy="8343"/>
          </a:xfrm>
        </p:grpSpPr>
        <p:pic>
          <p:nvPicPr>
            <p:cNvPr id="3" name="图片 2"/>
            <p:cNvPicPr>
              <a:picLocks noChangeAspect="1"/>
            </p:cNvPicPr>
            <p:nvPr>
              <p:custDataLst>
                <p:tags r:id="rId3"/>
              </p:custDataLst>
            </p:nvPr>
          </p:nvPicPr>
          <p:blipFill>
            <a:blip r:embed="rId4"/>
            <a:stretch>
              <a:fillRect/>
            </a:stretch>
          </p:blipFill>
          <p:spPr>
            <a:xfrm>
              <a:off x="8557" y="1623"/>
              <a:ext cx="10626" cy="8343"/>
            </a:xfrm>
            <a:prstGeom prst="rect">
              <a:avLst/>
            </a:prstGeom>
          </p:spPr>
        </p:pic>
        <p:sp>
          <p:nvSpPr>
            <p:cNvPr id="5" name="文本框 4"/>
            <p:cNvSpPr txBox="1"/>
            <p:nvPr>
              <p:custDataLst>
                <p:tags r:id="rId5"/>
              </p:custDataLst>
            </p:nvPr>
          </p:nvSpPr>
          <p:spPr>
            <a:xfrm>
              <a:off x="2480" y="1989"/>
              <a:ext cx="5832" cy="7043"/>
            </a:xfrm>
            <a:prstGeom prst="rect">
              <a:avLst/>
            </a:prstGeom>
            <a:noFill/>
          </p:spPr>
          <p:txBody>
            <a:bodyPr wrap="square" rtlCol="0" anchor="t">
              <a:noAutofit/>
            </a:bodyPr>
            <a:p>
              <a:pPr marL="285750" indent="-285750">
                <a:buFont typeface="Wingdings" panose="05000000000000000000" charset="0"/>
                <a:buChar char="l"/>
              </a:pPr>
              <a:r>
                <a:rPr lang="zh-CN" sz="2000">
                  <a:solidFill>
                    <a:srgbClr val="0C0C0C"/>
                  </a:solidFill>
                  <a:latin typeface="微软雅黑" panose="020B0503020204020204" pitchFamily="34" charset="-122"/>
                  <a:ea typeface="微软雅黑" panose="020B0503020204020204" pitchFamily="34" charset="-122"/>
                  <a:cs typeface="微软雅黑" panose="020B0503020204020204" pitchFamily="34" charset="-122"/>
                  <a:sym typeface="+mn-ea"/>
                </a:rPr>
                <a:t>基于HDFS系统采集存储的地铁信号原始数据文件抽取并进行数据聚合操作性形成各时刻时地铁的信号指标记录数据条。</a:t>
              </a:r>
              <a:endParaRPr lang="zh-CN" sz="2000">
                <a:solidFill>
                  <a:srgbClr val="0C0C0C"/>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buFont typeface="Wingdings" panose="05000000000000000000" charset="0"/>
                <a:buChar char="l"/>
              </a:pPr>
              <a:endParaRPr lang="zh-CN" sz="2000">
                <a:solidFill>
                  <a:srgbClr val="0C0C0C"/>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buFont typeface="Wingdings" panose="05000000000000000000" charset="0"/>
                <a:buChar char="l"/>
              </a:pPr>
              <a:r>
                <a:rPr lang="zh-CN" sz="2000">
                  <a:solidFill>
                    <a:srgbClr val="0C0C0C"/>
                  </a:solidFill>
                  <a:latin typeface="微软雅黑" panose="020B0503020204020204" pitchFamily="34" charset="-122"/>
                  <a:ea typeface="微软雅黑" panose="020B0503020204020204" pitchFamily="34" charset="-122"/>
                  <a:cs typeface="微软雅黑" panose="020B0503020204020204" pitchFamily="34" charset="-122"/>
                  <a:sym typeface="+mn-ea"/>
                </a:rPr>
                <a:t>数据融合功能，对抽取得到的信号数据进行融合处理。</a:t>
              </a:r>
              <a:endParaRPr lang="zh-CN" sz="2000">
                <a:solidFill>
                  <a:srgbClr val="0C0C0C"/>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buFont typeface="Wingdings" panose="05000000000000000000" charset="0"/>
                <a:buChar char="l"/>
              </a:pPr>
              <a:endParaRPr lang="zh-CN" sz="2000" b="0">
                <a:solidFill>
                  <a:srgbClr val="0C0C0C"/>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l"/>
              </a:pPr>
              <a:r>
                <a:rPr lang="zh-CN" sz="2000">
                  <a:solidFill>
                    <a:srgbClr val="0C0C0C"/>
                  </a:solidFill>
                  <a:latin typeface="微软雅黑" panose="020B0503020204020204" pitchFamily="34" charset="-122"/>
                  <a:ea typeface="微软雅黑" panose="020B0503020204020204" pitchFamily="34" charset="-122"/>
                  <a:cs typeface="微软雅黑" panose="020B0503020204020204" pitchFamily="34" charset="-122"/>
                  <a:sym typeface="+mn-ea"/>
                </a:rPr>
                <a:t>特征处理功能，主要对信号特征数据进行缺失值补齐、数据归一化、连续数据离散化、特征相关性分析。通过对数据进行分析和处理最终输出用于模型训练的输入数据。</a:t>
              </a:r>
              <a:endParaRPr lang="zh-CN" altLang="en-US" sz="2000" dirty="0" smtClean="0">
                <a:solidFill>
                  <a:srgbClr val="0C0C0C"/>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万维LOGO-04"/>
          <p:cNvPicPr>
            <a:picLocks noChangeAspect="1"/>
          </p:cNvPicPr>
          <p:nvPr/>
        </p:nvPicPr>
        <p:blipFill>
          <a:blip r:embed="rId1"/>
          <a:stretch>
            <a:fillRect/>
          </a:stretch>
        </p:blipFill>
        <p:spPr>
          <a:xfrm>
            <a:off x="88265" y="143510"/>
            <a:ext cx="2034540" cy="715010"/>
          </a:xfrm>
          <a:prstGeom prst="rect">
            <a:avLst/>
          </a:prstGeom>
        </p:spPr>
      </p:pic>
      <p:sp>
        <p:nvSpPr>
          <p:cNvPr id="4" name="文本框 3"/>
          <p:cNvSpPr txBox="1"/>
          <p:nvPr/>
        </p:nvSpPr>
        <p:spPr>
          <a:xfrm>
            <a:off x="10725785" y="6397625"/>
            <a:ext cx="1466215" cy="414020"/>
          </a:xfrm>
          <a:prstGeom prst="rect">
            <a:avLst/>
          </a:prstGeom>
          <a:noFill/>
        </p:spPr>
        <p:txBody>
          <a:bodyPr wrap="square" rtlCol="0">
            <a:spAutoFit/>
          </a:bodyPr>
          <a:lstStyle/>
          <a:p>
            <a:pPr algn="ctr">
              <a:lnSpc>
                <a:spcPct val="150000"/>
              </a:lnSpc>
            </a:pP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让</a:t>
            </a:r>
            <a:r>
              <a:rPr lang="en-US" altLang="zh-CN"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改变生活</a:t>
            </a:r>
            <a:endPar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custDataLst>
              <p:tags r:id="rId2"/>
            </p:custDataLst>
          </p:nvPr>
        </p:nvSpPr>
        <p:spPr>
          <a:xfrm>
            <a:off x="2122805" y="301625"/>
            <a:ext cx="4672965" cy="398780"/>
          </a:xfrm>
          <a:prstGeom prst="rect">
            <a:avLst/>
          </a:prstGeom>
        </p:spPr>
        <p:txBody>
          <a:bodyPr wrap="square">
            <a:spAutoFit/>
          </a:bodyPr>
          <a:p>
            <a:pPr algn="l">
              <a:buClrTx/>
              <a:buSzTx/>
              <a:buFontTx/>
            </a:pP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rPr>
              <a:t>功能清单</a:t>
            </a:r>
            <a:r>
              <a:rPr lang="en-US" altLang="zh-CN"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0</a:t>
            </a:r>
            <a:r>
              <a:rPr lang="en-US" altLang="zh-CN"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a:t>
            </a: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地铁制动系统数据预处理</a:t>
            </a:r>
            <a:endPar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文本框 4"/>
          <p:cNvSpPr txBox="1"/>
          <p:nvPr>
            <p:custDataLst>
              <p:tags r:id="rId3"/>
            </p:custDataLst>
          </p:nvPr>
        </p:nvSpPr>
        <p:spPr>
          <a:xfrm>
            <a:off x="803910" y="1245235"/>
            <a:ext cx="3703320" cy="638810"/>
          </a:xfrm>
          <a:prstGeom prst="rect">
            <a:avLst/>
          </a:prstGeom>
          <a:noFill/>
        </p:spPr>
        <p:txBody>
          <a:bodyPr wrap="square" rtlCol="0" anchor="t">
            <a:noAutofit/>
          </a:bodyPr>
          <a:p>
            <a:pPr marL="285750" indent="-285750">
              <a:buFont typeface="Wingdings" panose="05000000000000000000" charset="0"/>
              <a:buChar char="l"/>
            </a:pPr>
            <a:r>
              <a:rPr lang="zh-CN" sz="2000">
                <a:solidFill>
                  <a:srgbClr val="0C0C0C"/>
                </a:solidFill>
                <a:latin typeface="微软雅黑" panose="020B0503020204020204" pitchFamily="34" charset="-122"/>
                <a:ea typeface="微软雅黑" panose="020B0503020204020204" pitchFamily="34" charset="-122"/>
                <a:cs typeface="+mn-ea"/>
                <a:sym typeface="+mn-ea"/>
              </a:rPr>
              <a:t>数据融合</a:t>
            </a:r>
            <a:endParaRPr lang="zh-CN" sz="2000">
              <a:solidFill>
                <a:srgbClr val="0C0C0C"/>
              </a:solidFill>
              <a:latin typeface="微软雅黑" panose="020B0503020204020204" pitchFamily="34" charset="-122"/>
              <a:ea typeface="微软雅黑" panose="020B0503020204020204" pitchFamily="34" charset="-122"/>
              <a:cs typeface="+mn-ea"/>
              <a:sym typeface="+mn-ea"/>
            </a:endParaRPr>
          </a:p>
        </p:txBody>
      </p:sp>
      <p:sp>
        <p:nvSpPr>
          <p:cNvPr id="100" name="文本框 99"/>
          <p:cNvSpPr txBox="1"/>
          <p:nvPr>
            <p:custDataLst>
              <p:tags r:id="rId4"/>
            </p:custDataLst>
          </p:nvPr>
        </p:nvSpPr>
        <p:spPr>
          <a:xfrm>
            <a:off x="929005" y="1593215"/>
            <a:ext cx="10911840" cy="2439035"/>
          </a:xfrm>
          <a:prstGeom prst="rect">
            <a:avLst/>
          </a:prstGeom>
          <a:noFill/>
          <a:ln w="9525">
            <a:noFill/>
          </a:ln>
        </p:spPr>
        <p:txBody>
          <a:bodyPr wrap="square">
            <a:noAutofit/>
          </a:bodyPr>
          <a:p>
            <a:pPr indent="457200">
              <a:buClrTx/>
              <a:buSzTx/>
              <a:buFontTx/>
            </a:pPr>
            <a:r>
              <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基于采集存储的地铁设备信号原始数据文件抽取并进行数据聚合操作性形成各时刻时地铁设备信号记录数据条。</a:t>
            </a:r>
            <a:endPar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buClrTx/>
              <a:buSzTx/>
              <a:buFontTx/>
            </a:pPr>
            <a:r>
              <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聚合操作实现，基于列车号与时间字段聚合得到同一列车各时间刻度下所有地铁设备信号监控数据932445条数据记录。</a:t>
            </a:r>
            <a:endPar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buClrTx/>
              <a:buSzTx/>
              <a:buFontTx/>
            </a:pPr>
            <a:r>
              <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地铁设备信号原始数据包含22列地铁列车18天的监控数据（2023年4月1号至2023年4月18号）数据条数884000000000条，包含设备信号种类10387个，其中和制动泄露相关的设备信号151个。该实现基于03006号地铁列车抽取融合后最终得到932445条完整记录。</a:t>
            </a:r>
            <a:endPar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4" name="图片 13"/>
          <p:cNvPicPr>
            <a:picLocks noChangeAspect="1"/>
          </p:cNvPicPr>
          <p:nvPr>
            <p:custDataLst>
              <p:tags r:id="rId5"/>
            </p:custDataLst>
          </p:nvPr>
        </p:nvPicPr>
        <p:blipFill>
          <a:blip r:embed="rId6"/>
          <a:stretch>
            <a:fillRect/>
          </a:stretch>
        </p:blipFill>
        <p:spPr>
          <a:xfrm>
            <a:off x="3715385" y="3997960"/>
            <a:ext cx="5339080" cy="2235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万维LOGO-04"/>
          <p:cNvPicPr>
            <a:picLocks noChangeAspect="1"/>
          </p:cNvPicPr>
          <p:nvPr/>
        </p:nvPicPr>
        <p:blipFill>
          <a:blip r:embed="rId1"/>
          <a:stretch>
            <a:fillRect/>
          </a:stretch>
        </p:blipFill>
        <p:spPr>
          <a:xfrm>
            <a:off x="88265" y="143510"/>
            <a:ext cx="2034540" cy="715010"/>
          </a:xfrm>
          <a:prstGeom prst="rect">
            <a:avLst/>
          </a:prstGeom>
        </p:spPr>
      </p:pic>
      <p:sp>
        <p:nvSpPr>
          <p:cNvPr id="4" name="文本框 3"/>
          <p:cNvSpPr txBox="1"/>
          <p:nvPr/>
        </p:nvSpPr>
        <p:spPr>
          <a:xfrm>
            <a:off x="10725785" y="6397625"/>
            <a:ext cx="1466215" cy="414020"/>
          </a:xfrm>
          <a:prstGeom prst="rect">
            <a:avLst/>
          </a:prstGeom>
          <a:noFill/>
        </p:spPr>
        <p:txBody>
          <a:bodyPr wrap="square" rtlCol="0">
            <a:spAutoFit/>
          </a:bodyPr>
          <a:lstStyle/>
          <a:p>
            <a:pPr algn="ctr">
              <a:lnSpc>
                <a:spcPct val="150000"/>
              </a:lnSpc>
            </a:pP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让</a:t>
            </a:r>
            <a:r>
              <a:rPr lang="en-US" altLang="zh-CN"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改变生活</a:t>
            </a:r>
            <a:endPar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custDataLst>
              <p:tags r:id="rId2"/>
            </p:custDataLst>
          </p:nvPr>
        </p:nvSpPr>
        <p:spPr>
          <a:xfrm>
            <a:off x="2122805" y="301625"/>
            <a:ext cx="4672965" cy="398780"/>
          </a:xfrm>
          <a:prstGeom prst="rect">
            <a:avLst/>
          </a:prstGeom>
        </p:spPr>
        <p:txBody>
          <a:bodyPr wrap="square">
            <a:spAutoFit/>
          </a:bodyPr>
          <a:p>
            <a:pPr algn="l">
              <a:buClrTx/>
              <a:buSzTx/>
              <a:buFontTx/>
            </a:pP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rPr>
              <a:t>功能清单</a:t>
            </a:r>
            <a:r>
              <a:rPr lang="en-US" altLang="zh-CN"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0</a:t>
            </a:r>
            <a:r>
              <a:rPr lang="en-US" altLang="zh-CN"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a:t>
            </a: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地铁制动系统数据预处理</a:t>
            </a:r>
            <a:endPar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文本框 4"/>
          <p:cNvSpPr txBox="1"/>
          <p:nvPr>
            <p:custDataLst>
              <p:tags r:id="rId3"/>
            </p:custDataLst>
          </p:nvPr>
        </p:nvSpPr>
        <p:spPr>
          <a:xfrm>
            <a:off x="803910" y="1245235"/>
            <a:ext cx="3703320" cy="638810"/>
          </a:xfrm>
          <a:prstGeom prst="rect">
            <a:avLst/>
          </a:prstGeom>
          <a:noFill/>
        </p:spPr>
        <p:txBody>
          <a:bodyPr wrap="square" rtlCol="0" anchor="t">
            <a:noAutofit/>
          </a:bodyPr>
          <a:p>
            <a:pPr marL="285750" indent="-285750">
              <a:buFont typeface="Wingdings" panose="05000000000000000000" charset="0"/>
              <a:buChar char="l"/>
            </a:pPr>
            <a:r>
              <a:rPr lang="zh-CN" sz="2000">
                <a:solidFill>
                  <a:srgbClr val="0C0C0C"/>
                </a:solidFill>
                <a:latin typeface="微软雅黑" panose="020B0503020204020204" pitchFamily="34" charset="-122"/>
                <a:ea typeface="微软雅黑" panose="020B0503020204020204" pitchFamily="34" charset="-122"/>
                <a:cs typeface="+mn-ea"/>
                <a:sym typeface="+mn-ea"/>
              </a:rPr>
              <a:t>数据融合</a:t>
            </a:r>
            <a:endParaRPr lang="zh-CN" sz="2000">
              <a:solidFill>
                <a:srgbClr val="0C0C0C"/>
              </a:solidFill>
              <a:latin typeface="微软雅黑" panose="020B0503020204020204" pitchFamily="34" charset="-122"/>
              <a:ea typeface="微软雅黑" panose="020B0503020204020204" pitchFamily="34" charset="-122"/>
              <a:cs typeface="+mn-ea"/>
              <a:sym typeface="+mn-ea"/>
            </a:endParaRPr>
          </a:p>
        </p:txBody>
      </p:sp>
      <p:sp>
        <p:nvSpPr>
          <p:cNvPr id="100" name="文本框 99"/>
          <p:cNvSpPr txBox="1"/>
          <p:nvPr>
            <p:custDataLst>
              <p:tags r:id="rId4"/>
            </p:custDataLst>
          </p:nvPr>
        </p:nvSpPr>
        <p:spPr>
          <a:xfrm>
            <a:off x="929005" y="1593215"/>
            <a:ext cx="10911840" cy="1499870"/>
          </a:xfrm>
          <a:prstGeom prst="rect">
            <a:avLst/>
          </a:prstGeom>
          <a:noFill/>
          <a:ln w="9525">
            <a:noFill/>
          </a:ln>
        </p:spPr>
        <p:txBody>
          <a:bodyPr wrap="square">
            <a:noAutofit/>
          </a:bodyPr>
          <a:p>
            <a:pPr indent="457200">
              <a:buClrTx/>
              <a:buSzTx/>
              <a:buFontTx/>
            </a:pPr>
            <a:r>
              <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1图： train_id/列车id、v_id/设备信号id、signal_value/设备信号监控值、vtime/时间；</a:t>
            </a:r>
            <a:endPar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buClrTx/>
              <a:buSzTx/>
              <a:buFontTx/>
            </a:pPr>
            <a:r>
              <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2图： 每行数据/同时间03006号地铁列车所有设备信号监控值、每一列表头/设备信号id、每列值/设备信号监控值。</a:t>
            </a:r>
            <a:endPar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3" name="图片 2"/>
          <p:cNvPicPr>
            <a:picLocks noChangeAspect="1"/>
          </p:cNvPicPr>
          <p:nvPr>
            <p:custDataLst>
              <p:tags r:id="rId5"/>
            </p:custDataLst>
          </p:nvPr>
        </p:nvPicPr>
        <p:blipFill>
          <a:blip r:embed="rId6"/>
          <a:stretch>
            <a:fillRect/>
          </a:stretch>
        </p:blipFill>
        <p:spPr>
          <a:xfrm>
            <a:off x="723900" y="3625850"/>
            <a:ext cx="5301615" cy="2253615"/>
          </a:xfrm>
          <a:prstGeom prst="rect">
            <a:avLst/>
          </a:prstGeom>
          <a:noFill/>
          <a:ln>
            <a:noFill/>
          </a:ln>
        </p:spPr>
      </p:pic>
      <p:pic>
        <p:nvPicPr>
          <p:cNvPr id="3" name="图片 3"/>
          <p:cNvPicPr>
            <a:picLocks noChangeAspect="1"/>
          </p:cNvPicPr>
          <p:nvPr>
            <p:custDataLst>
              <p:tags r:id="rId7"/>
            </p:custDataLst>
          </p:nvPr>
        </p:nvPicPr>
        <p:blipFill>
          <a:blip r:embed="rId8"/>
          <a:stretch>
            <a:fillRect/>
          </a:stretch>
        </p:blipFill>
        <p:spPr>
          <a:xfrm>
            <a:off x="6284913" y="3625533"/>
            <a:ext cx="5272405" cy="226123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万维LOGO-04"/>
          <p:cNvPicPr>
            <a:picLocks noChangeAspect="1"/>
          </p:cNvPicPr>
          <p:nvPr/>
        </p:nvPicPr>
        <p:blipFill>
          <a:blip r:embed="rId1"/>
          <a:stretch>
            <a:fillRect/>
          </a:stretch>
        </p:blipFill>
        <p:spPr>
          <a:xfrm>
            <a:off x="88265" y="143510"/>
            <a:ext cx="2034540" cy="715010"/>
          </a:xfrm>
          <a:prstGeom prst="rect">
            <a:avLst/>
          </a:prstGeom>
        </p:spPr>
      </p:pic>
      <p:sp>
        <p:nvSpPr>
          <p:cNvPr id="4" name="文本框 3"/>
          <p:cNvSpPr txBox="1"/>
          <p:nvPr/>
        </p:nvSpPr>
        <p:spPr>
          <a:xfrm>
            <a:off x="10725785" y="6397625"/>
            <a:ext cx="1466215" cy="414020"/>
          </a:xfrm>
          <a:prstGeom prst="rect">
            <a:avLst/>
          </a:prstGeom>
          <a:noFill/>
        </p:spPr>
        <p:txBody>
          <a:bodyPr wrap="square" rtlCol="0">
            <a:spAutoFit/>
          </a:bodyPr>
          <a:lstStyle/>
          <a:p>
            <a:pPr algn="ctr">
              <a:lnSpc>
                <a:spcPct val="150000"/>
              </a:lnSpc>
            </a:pP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让</a:t>
            </a:r>
            <a:r>
              <a:rPr lang="en-US" altLang="zh-CN"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改变生活</a:t>
            </a:r>
            <a:endPar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custDataLst>
              <p:tags r:id="rId2"/>
            </p:custDataLst>
          </p:nvPr>
        </p:nvSpPr>
        <p:spPr>
          <a:xfrm>
            <a:off x="2122805" y="301625"/>
            <a:ext cx="4672965" cy="398780"/>
          </a:xfrm>
          <a:prstGeom prst="rect">
            <a:avLst/>
          </a:prstGeom>
        </p:spPr>
        <p:txBody>
          <a:bodyPr wrap="square">
            <a:spAutoFit/>
          </a:bodyPr>
          <a:p>
            <a:pPr algn="l">
              <a:buClrTx/>
              <a:buSzTx/>
              <a:buFontTx/>
            </a:pP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rPr>
              <a:t>功能清单</a:t>
            </a:r>
            <a:r>
              <a:rPr lang="en-US" altLang="zh-CN"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0</a:t>
            </a:r>
            <a:r>
              <a:rPr lang="en-US" altLang="zh-CN"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a:t>
            </a: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地铁制动系统数据预处理</a:t>
            </a:r>
            <a:endPar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文本框 4"/>
          <p:cNvSpPr txBox="1"/>
          <p:nvPr>
            <p:custDataLst>
              <p:tags r:id="rId3"/>
            </p:custDataLst>
          </p:nvPr>
        </p:nvSpPr>
        <p:spPr>
          <a:xfrm>
            <a:off x="803910" y="1245235"/>
            <a:ext cx="3703320" cy="638810"/>
          </a:xfrm>
          <a:prstGeom prst="rect">
            <a:avLst/>
          </a:prstGeom>
          <a:noFill/>
        </p:spPr>
        <p:txBody>
          <a:bodyPr wrap="square" rtlCol="0" anchor="t">
            <a:noAutofit/>
          </a:bodyPr>
          <a:p>
            <a:pPr marL="285750" indent="-285750">
              <a:buFont typeface="Wingdings" panose="05000000000000000000" charset="0"/>
              <a:buChar char="l"/>
            </a:pPr>
            <a:r>
              <a:rPr lang="zh-CN" sz="2000">
                <a:solidFill>
                  <a:srgbClr val="0C0C0C"/>
                </a:solidFill>
                <a:latin typeface="微软雅黑" panose="020B0503020204020204" pitchFamily="34" charset="-122"/>
                <a:ea typeface="微软雅黑" panose="020B0503020204020204" pitchFamily="34" charset="-122"/>
                <a:cs typeface="+mn-ea"/>
                <a:sym typeface="+mn-ea"/>
              </a:rPr>
              <a:t>连续数据离散化</a:t>
            </a:r>
            <a:endParaRPr lang="zh-CN" sz="2000">
              <a:solidFill>
                <a:srgbClr val="0C0C0C"/>
              </a:solidFill>
              <a:latin typeface="微软雅黑" panose="020B0503020204020204" pitchFamily="34" charset="-122"/>
              <a:ea typeface="微软雅黑" panose="020B0503020204020204" pitchFamily="34" charset="-122"/>
              <a:cs typeface="+mn-ea"/>
              <a:sym typeface="+mn-ea"/>
            </a:endParaRPr>
          </a:p>
        </p:txBody>
      </p:sp>
      <p:sp>
        <p:nvSpPr>
          <p:cNvPr id="100" name="文本框 99"/>
          <p:cNvSpPr txBox="1"/>
          <p:nvPr>
            <p:custDataLst>
              <p:tags r:id="rId4"/>
            </p:custDataLst>
          </p:nvPr>
        </p:nvSpPr>
        <p:spPr>
          <a:xfrm>
            <a:off x="929005" y="1593215"/>
            <a:ext cx="10911840" cy="2439035"/>
          </a:xfrm>
          <a:prstGeom prst="rect">
            <a:avLst/>
          </a:prstGeom>
          <a:noFill/>
          <a:ln w="9525">
            <a:noFill/>
          </a:ln>
        </p:spPr>
        <p:txBody>
          <a:bodyPr wrap="square">
            <a:noAutofit/>
          </a:bodyPr>
          <a:p>
            <a:pPr indent="457200">
              <a:buClrTx/>
              <a:buSzTx/>
              <a:buFontTx/>
            </a:pPr>
            <a:r>
              <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对地铁设备信号监控数据特征进行分析，可知如制动风缸压力、主风压力等信号数据取值具有连续性，而回送压力信号、制动状态等信号数据在工作状态是取值稳定，可看做离散结点。对于同时包含有离散结点和连续结点的贝叶斯网络，一般在学习前先对数据作离散化处理，使问题简单化且保证能被解决，虽然会舍弃一些次要信息，但由于符合人类学习机制而被广泛应用。</a:t>
            </a:r>
            <a:endPar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buClrTx/>
              <a:buSzTx/>
              <a:buFontTx/>
            </a:pPr>
            <a:r>
              <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离散化是一种将连续属性划分为有限的相邻区间集以便生成具有少量不同值属性的技术，地铁设备信号151个。该实现为统计各连续数据的信号的最大max、最小值min区间，计算每个连续数据信号值n与最大最小值比保留整数部分从而分为1至10个等距区间。</a:t>
            </a:r>
            <a:endPar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buClrTx/>
              <a:buSzTx/>
              <a:buFontTx/>
            </a:pPr>
            <a:endPar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buClrTx/>
              <a:buSzTx/>
              <a:buFontTx/>
            </a:pPr>
            <a:endPar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p:nvPr>
            <p:custDataLst>
              <p:tags r:id="rId5"/>
            </p:custDataLst>
          </p:nvPr>
        </p:nvPicPr>
        <p:blipFill>
          <a:blip r:embed="rId6"/>
          <a:stretch>
            <a:fillRect/>
          </a:stretch>
        </p:blipFill>
        <p:spPr>
          <a:xfrm>
            <a:off x="1583055" y="4180840"/>
            <a:ext cx="3375660" cy="697865"/>
          </a:xfrm>
          <a:prstGeom prst="rect">
            <a:avLst/>
          </a:prstGeom>
          <a:noFill/>
          <a:ln w="9525">
            <a:noFill/>
          </a:ln>
        </p:spPr>
      </p:pic>
      <p:pic>
        <p:nvPicPr>
          <p:cNvPr id="12" name="图片 4"/>
          <p:cNvPicPr>
            <a:picLocks noChangeAspect="1"/>
          </p:cNvPicPr>
          <p:nvPr>
            <p:custDataLst>
              <p:tags r:id="rId7"/>
            </p:custDataLst>
          </p:nvPr>
        </p:nvPicPr>
        <p:blipFill>
          <a:blip r:embed="rId8"/>
          <a:stretch>
            <a:fillRect/>
          </a:stretch>
        </p:blipFill>
        <p:spPr>
          <a:xfrm>
            <a:off x="5788025" y="3998913"/>
            <a:ext cx="5274310" cy="2212975"/>
          </a:xfrm>
          <a:prstGeom prst="rect">
            <a:avLst/>
          </a:prstGeom>
          <a:noFill/>
          <a:ln>
            <a:noFill/>
          </a:ln>
        </p:spPr>
      </p:pic>
      <p:pic>
        <p:nvPicPr>
          <p:cNvPr id="6" name="图片 5"/>
          <p:cNvPicPr>
            <a:picLocks noChangeAspect="1"/>
          </p:cNvPicPr>
          <p:nvPr>
            <p:custDataLst>
              <p:tags r:id="rId9"/>
            </p:custDataLst>
          </p:nvPr>
        </p:nvPicPr>
        <p:blipFill>
          <a:blip r:embed="rId10"/>
          <a:stretch>
            <a:fillRect/>
          </a:stretch>
        </p:blipFill>
        <p:spPr>
          <a:xfrm>
            <a:off x="1068070" y="5368925"/>
            <a:ext cx="4405630" cy="843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万维LOGO-04"/>
          <p:cNvPicPr>
            <a:picLocks noChangeAspect="1"/>
          </p:cNvPicPr>
          <p:nvPr/>
        </p:nvPicPr>
        <p:blipFill>
          <a:blip r:embed="rId1"/>
          <a:stretch>
            <a:fillRect/>
          </a:stretch>
        </p:blipFill>
        <p:spPr>
          <a:xfrm>
            <a:off x="88265" y="143510"/>
            <a:ext cx="2034540" cy="715010"/>
          </a:xfrm>
          <a:prstGeom prst="rect">
            <a:avLst/>
          </a:prstGeom>
        </p:spPr>
      </p:pic>
      <p:sp>
        <p:nvSpPr>
          <p:cNvPr id="4" name="文本框 3"/>
          <p:cNvSpPr txBox="1"/>
          <p:nvPr/>
        </p:nvSpPr>
        <p:spPr>
          <a:xfrm>
            <a:off x="10725785" y="6397625"/>
            <a:ext cx="1466215" cy="414020"/>
          </a:xfrm>
          <a:prstGeom prst="rect">
            <a:avLst/>
          </a:prstGeom>
          <a:noFill/>
        </p:spPr>
        <p:txBody>
          <a:bodyPr wrap="square" rtlCol="0">
            <a:spAutoFit/>
          </a:bodyPr>
          <a:lstStyle/>
          <a:p>
            <a:pPr algn="ctr">
              <a:lnSpc>
                <a:spcPct val="150000"/>
              </a:lnSpc>
            </a:pP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让</a:t>
            </a:r>
            <a:r>
              <a:rPr lang="en-US" altLang="zh-CN"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改变生活</a:t>
            </a:r>
            <a:endPar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custDataLst>
              <p:tags r:id="rId2"/>
            </p:custDataLst>
          </p:nvPr>
        </p:nvSpPr>
        <p:spPr>
          <a:xfrm>
            <a:off x="2122805" y="301625"/>
            <a:ext cx="4672965" cy="398780"/>
          </a:xfrm>
          <a:prstGeom prst="rect">
            <a:avLst/>
          </a:prstGeom>
        </p:spPr>
        <p:txBody>
          <a:bodyPr wrap="square">
            <a:spAutoFit/>
          </a:bodyPr>
          <a:p>
            <a:pPr algn="l">
              <a:buClrTx/>
              <a:buSzTx/>
              <a:buFontTx/>
            </a:pP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rPr>
              <a:t>功能清单</a:t>
            </a:r>
            <a:r>
              <a:rPr lang="en-US" altLang="zh-CN"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0</a:t>
            </a:r>
            <a:r>
              <a:rPr lang="en-US" altLang="zh-CN"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a:t>
            </a: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地铁制动系统数据预处理</a:t>
            </a:r>
            <a:endPar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文本框 4"/>
          <p:cNvSpPr txBox="1"/>
          <p:nvPr>
            <p:custDataLst>
              <p:tags r:id="rId3"/>
            </p:custDataLst>
          </p:nvPr>
        </p:nvSpPr>
        <p:spPr>
          <a:xfrm>
            <a:off x="803910" y="970915"/>
            <a:ext cx="3703320" cy="638810"/>
          </a:xfrm>
          <a:prstGeom prst="rect">
            <a:avLst/>
          </a:prstGeom>
          <a:noFill/>
        </p:spPr>
        <p:txBody>
          <a:bodyPr wrap="square" rtlCol="0" anchor="t">
            <a:noAutofit/>
          </a:bodyPr>
          <a:p>
            <a:pPr marL="285750" indent="-285750">
              <a:buFont typeface="Wingdings" panose="05000000000000000000" charset="0"/>
              <a:buChar char="l"/>
            </a:pPr>
            <a:r>
              <a:rPr lang="zh-CN" sz="2000">
                <a:solidFill>
                  <a:srgbClr val="0C0C0C"/>
                </a:solidFill>
                <a:latin typeface="微软雅黑" panose="020B0503020204020204" pitchFamily="34" charset="-122"/>
                <a:ea typeface="微软雅黑" panose="020B0503020204020204" pitchFamily="34" charset="-122"/>
                <a:cs typeface="+mn-ea"/>
                <a:sym typeface="+mn-ea"/>
              </a:rPr>
              <a:t>特征相关性分析</a:t>
            </a:r>
            <a:endParaRPr lang="zh-CN" altLang="en-US" sz="2000" dirty="0" smtClean="0">
              <a:solidFill>
                <a:srgbClr val="0C0C0C"/>
              </a:solidFill>
              <a:latin typeface="微软雅黑" panose="020B0503020204020204" pitchFamily="34" charset="-122"/>
              <a:ea typeface="微软雅黑" panose="020B0503020204020204" pitchFamily="34" charset="-122"/>
              <a:cs typeface="+mn-ea"/>
              <a:sym typeface="+mn-ea"/>
            </a:endParaRPr>
          </a:p>
        </p:txBody>
      </p:sp>
      <p:pic>
        <p:nvPicPr>
          <p:cNvPr id="7" name="图片 6"/>
          <p:cNvPicPr>
            <a:picLocks noChangeAspect="1"/>
          </p:cNvPicPr>
          <p:nvPr>
            <p:custDataLst>
              <p:tags r:id="rId4"/>
            </p:custDataLst>
          </p:nvPr>
        </p:nvPicPr>
        <p:blipFill>
          <a:blip r:embed="rId5"/>
          <a:stretch>
            <a:fillRect/>
          </a:stretch>
        </p:blipFill>
        <p:spPr>
          <a:xfrm>
            <a:off x="7278370" y="3754755"/>
            <a:ext cx="4081145" cy="2684145"/>
          </a:xfrm>
          <a:prstGeom prst="rect">
            <a:avLst/>
          </a:prstGeom>
        </p:spPr>
      </p:pic>
      <p:pic>
        <p:nvPicPr>
          <p:cNvPr id="8" name="图片 7"/>
          <p:cNvPicPr>
            <a:picLocks noChangeAspect="1"/>
          </p:cNvPicPr>
          <p:nvPr>
            <p:custDataLst>
              <p:tags r:id="rId6"/>
            </p:custDataLst>
          </p:nvPr>
        </p:nvPicPr>
        <p:blipFill>
          <a:blip r:embed="rId7"/>
          <a:stretch>
            <a:fillRect/>
          </a:stretch>
        </p:blipFill>
        <p:spPr>
          <a:xfrm>
            <a:off x="7277735" y="1149350"/>
            <a:ext cx="4081780" cy="2605405"/>
          </a:xfrm>
          <a:prstGeom prst="rect">
            <a:avLst/>
          </a:prstGeom>
        </p:spPr>
      </p:pic>
      <p:pic>
        <p:nvPicPr>
          <p:cNvPr id="9" name="图片 1"/>
          <p:cNvPicPr>
            <a:picLocks noChangeAspect="1"/>
          </p:cNvPicPr>
          <p:nvPr>
            <p:custDataLst>
              <p:tags r:id="rId8"/>
            </p:custDataLst>
          </p:nvPr>
        </p:nvPicPr>
        <p:blipFill>
          <a:blip r:embed="rId9"/>
          <a:stretch>
            <a:fillRect/>
          </a:stretch>
        </p:blipFill>
        <p:spPr>
          <a:xfrm>
            <a:off x="1151255" y="3019425"/>
            <a:ext cx="5547360" cy="3441700"/>
          </a:xfrm>
          <a:prstGeom prst="rect">
            <a:avLst/>
          </a:prstGeom>
          <a:noFill/>
          <a:ln>
            <a:noFill/>
          </a:ln>
        </p:spPr>
      </p:pic>
      <p:sp>
        <p:nvSpPr>
          <p:cNvPr id="101" name="文本框 100"/>
          <p:cNvSpPr txBox="1"/>
          <p:nvPr/>
        </p:nvSpPr>
        <p:spPr>
          <a:xfrm>
            <a:off x="902970" y="1348740"/>
            <a:ext cx="6459855" cy="1630045"/>
          </a:xfrm>
          <a:prstGeom prst="rect">
            <a:avLst/>
          </a:prstGeom>
          <a:noFill/>
          <a:ln w="9525">
            <a:noFill/>
          </a:ln>
        </p:spPr>
        <p:txBody>
          <a:bodyPr wrap="square">
            <a:spAutoFit/>
          </a:bodyPr>
          <a:p>
            <a:pPr algn="l">
              <a:buClrTx/>
              <a:buSzTx/>
              <a:buFontTx/>
            </a:pPr>
            <a:r>
              <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rPr>
              <a:t>对地铁设备信号监控数据维信号特征分析。从给定的设备信号特征集合中选出相关特征子集。进行特征选择必须确保不丢失重要特征。进行特征提取的两个主要原因是：减轻维数灾难问题；降低学习任务的难度。基于地铁设备信号监控数据计算属性间相关系数的矩阵如下</a:t>
            </a:r>
            <a:endPar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万维LOGO-04"/>
          <p:cNvPicPr>
            <a:picLocks noChangeAspect="1"/>
          </p:cNvPicPr>
          <p:nvPr/>
        </p:nvPicPr>
        <p:blipFill>
          <a:blip r:embed="rId1"/>
          <a:stretch>
            <a:fillRect/>
          </a:stretch>
        </p:blipFill>
        <p:spPr>
          <a:xfrm>
            <a:off x="88265" y="143510"/>
            <a:ext cx="2034540" cy="715010"/>
          </a:xfrm>
          <a:prstGeom prst="rect">
            <a:avLst/>
          </a:prstGeom>
        </p:spPr>
      </p:pic>
      <p:sp>
        <p:nvSpPr>
          <p:cNvPr id="4" name="文本框 3"/>
          <p:cNvSpPr txBox="1"/>
          <p:nvPr/>
        </p:nvSpPr>
        <p:spPr>
          <a:xfrm>
            <a:off x="10725785" y="6397625"/>
            <a:ext cx="1466215" cy="414020"/>
          </a:xfrm>
          <a:prstGeom prst="rect">
            <a:avLst/>
          </a:prstGeom>
          <a:noFill/>
        </p:spPr>
        <p:txBody>
          <a:bodyPr wrap="square" rtlCol="0">
            <a:spAutoFit/>
          </a:bodyPr>
          <a:lstStyle/>
          <a:p>
            <a:pPr algn="ctr">
              <a:lnSpc>
                <a:spcPct val="150000"/>
              </a:lnSpc>
            </a:pP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让</a:t>
            </a:r>
            <a:r>
              <a:rPr lang="en-US" altLang="zh-CN"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改变生活</a:t>
            </a:r>
            <a:endPar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custDataLst>
              <p:tags r:id="rId2"/>
            </p:custDataLst>
          </p:nvPr>
        </p:nvSpPr>
        <p:spPr>
          <a:xfrm>
            <a:off x="2122805" y="301625"/>
            <a:ext cx="5568950" cy="398780"/>
          </a:xfrm>
          <a:prstGeom prst="rect">
            <a:avLst/>
          </a:prstGeom>
        </p:spPr>
        <p:txBody>
          <a:bodyPr wrap="square">
            <a:spAutoFit/>
          </a:bodyPr>
          <a:p>
            <a:pPr algn="l">
              <a:buClrTx/>
              <a:buSzTx/>
              <a:buFontTx/>
            </a:pP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rPr>
              <a:t>功能清单</a:t>
            </a:r>
            <a:r>
              <a:rPr lang="en-US" altLang="zh-CN"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02 地铁制动系统贝叶斯网络模型构建</a:t>
            </a:r>
            <a:endPar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custDataLst>
              <p:tags r:id="rId3"/>
            </p:custDataLst>
          </p:nvPr>
        </p:nvSpPr>
        <p:spPr>
          <a:xfrm>
            <a:off x="277495" y="1118235"/>
            <a:ext cx="4994275" cy="4313555"/>
          </a:xfrm>
          <a:prstGeom prst="rect">
            <a:avLst/>
          </a:prstGeom>
          <a:noFill/>
          <a:ln w="9525">
            <a:noFill/>
          </a:ln>
        </p:spPr>
        <p:txBody>
          <a:bodyPr wrap="square">
            <a:noAutofit/>
          </a:bodyPr>
          <a:p>
            <a:pPr indent="457200" algn="l" fontAlgn="auto">
              <a:lnSpc>
                <a:spcPct val="130000"/>
              </a:lnSpc>
              <a:buClrTx/>
              <a:buSzTx/>
              <a:buFontTx/>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贝叶斯网络模型构建是列车制动系统故障预警的核心工作。地铁制动系统贝叶斯网络模型构建主要是通过地铁制动系统传感器数据分析获得（讨论利用机器学习的方法分析数据获得贝叶斯，即贝叶斯学习）。贝叶斯网络的构造主要包括两个方面：一是贝叶斯网络结构学习；二是贝叶斯网络参数学习（确定网络结构与评估条件概率）。建立传感器采集数据的因果关系，并通过“传感器-制动部件-制动系统”的层次关系构建整个地铁制动系统部件因果关系，通过图结构将模型进行存储与展示，便于了解和观察整个制动系统各部件的运行状态。</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custDataLst>
              <p:tags r:id="rId4"/>
            </p:custDataLst>
          </p:nvPr>
        </p:nvPicPr>
        <p:blipFill>
          <a:blip r:embed="rId5"/>
          <a:stretch>
            <a:fillRect/>
          </a:stretch>
        </p:blipFill>
        <p:spPr>
          <a:xfrm>
            <a:off x="5244465" y="1289685"/>
            <a:ext cx="6545580" cy="45948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万维LOGO-04"/>
          <p:cNvPicPr>
            <a:picLocks noChangeAspect="1"/>
          </p:cNvPicPr>
          <p:nvPr/>
        </p:nvPicPr>
        <p:blipFill>
          <a:blip r:embed="rId1"/>
          <a:stretch>
            <a:fillRect/>
          </a:stretch>
        </p:blipFill>
        <p:spPr>
          <a:xfrm>
            <a:off x="88265" y="143510"/>
            <a:ext cx="2034540" cy="715010"/>
          </a:xfrm>
          <a:prstGeom prst="rect">
            <a:avLst/>
          </a:prstGeom>
        </p:spPr>
      </p:pic>
      <p:sp>
        <p:nvSpPr>
          <p:cNvPr id="4" name="文本框 3"/>
          <p:cNvSpPr txBox="1"/>
          <p:nvPr/>
        </p:nvSpPr>
        <p:spPr>
          <a:xfrm>
            <a:off x="10725785" y="6397625"/>
            <a:ext cx="1466215" cy="414020"/>
          </a:xfrm>
          <a:prstGeom prst="rect">
            <a:avLst/>
          </a:prstGeom>
          <a:noFill/>
        </p:spPr>
        <p:txBody>
          <a:bodyPr wrap="square" rtlCol="0">
            <a:spAutoFit/>
          </a:bodyPr>
          <a:lstStyle/>
          <a:p>
            <a:pPr algn="ctr">
              <a:lnSpc>
                <a:spcPct val="150000"/>
              </a:lnSpc>
            </a:pP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让</a:t>
            </a:r>
            <a:r>
              <a:rPr lang="en-US" altLang="zh-CN"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改变生活</a:t>
            </a:r>
            <a:endPar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custDataLst>
              <p:tags r:id="rId2"/>
            </p:custDataLst>
          </p:nvPr>
        </p:nvSpPr>
        <p:spPr>
          <a:xfrm>
            <a:off x="2122805" y="301625"/>
            <a:ext cx="5639435" cy="398780"/>
          </a:xfrm>
          <a:prstGeom prst="rect">
            <a:avLst/>
          </a:prstGeom>
        </p:spPr>
        <p:txBody>
          <a:bodyPr wrap="square">
            <a:spAutoFit/>
          </a:bodyPr>
          <a:p>
            <a:pPr algn="l">
              <a:buClrTx/>
              <a:buSzTx/>
              <a:buFontTx/>
            </a:pP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rPr>
              <a:t>功能清单</a:t>
            </a:r>
            <a:r>
              <a:rPr lang="en-US" altLang="zh-CN"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02 地铁制动系统贝叶斯网络模型构建</a:t>
            </a:r>
            <a:endPar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p:cNvPicPr>
            <a:picLocks noChangeAspect="1"/>
          </p:cNvPicPr>
          <p:nvPr>
            <p:custDataLst>
              <p:tags r:id="rId3"/>
            </p:custDataLst>
          </p:nvPr>
        </p:nvPicPr>
        <p:blipFill>
          <a:blip r:embed="rId4"/>
          <a:stretch>
            <a:fillRect/>
          </a:stretch>
        </p:blipFill>
        <p:spPr>
          <a:xfrm>
            <a:off x="394970" y="1531620"/>
            <a:ext cx="6459220" cy="4949190"/>
          </a:xfrm>
          <a:prstGeom prst="rect">
            <a:avLst/>
          </a:prstGeom>
        </p:spPr>
      </p:pic>
      <p:pic>
        <p:nvPicPr>
          <p:cNvPr id="25" name="图片 12"/>
          <p:cNvPicPr>
            <a:picLocks noChangeAspect="1"/>
          </p:cNvPicPr>
          <p:nvPr>
            <p:custDataLst>
              <p:tags r:id="rId5"/>
            </p:custDataLst>
          </p:nvPr>
        </p:nvPicPr>
        <p:blipFill>
          <a:blip r:embed="rId6"/>
          <a:srcRect t="27757"/>
          <a:stretch>
            <a:fillRect/>
          </a:stretch>
        </p:blipFill>
        <p:spPr>
          <a:xfrm>
            <a:off x="7648575" y="3948430"/>
            <a:ext cx="3136900" cy="2853055"/>
          </a:xfrm>
          <a:prstGeom prst="rect">
            <a:avLst/>
          </a:prstGeom>
          <a:noFill/>
          <a:ln>
            <a:noFill/>
          </a:ln>
        </p:spPr>
      </p:pic>
      <p:pic>
        <p:nvPicPr>
          <p:cNvPr id="5" name="图片 4"/>
          <p:cNvPicPr>
            <a:picLocks noChangeAspect="1"/>
          </p:cNvPicPr>
          <p:nvPr>
            <p:custDataLst>
              <p:tags r:id="rId7"/>
            </p:custDataLst>
          </p:nvPr>
        </p:nvPicPr>
        <p:blipFill>
          <a:blip r:embed="rId8"/>
          <a:stretch>
            <a:fillRect/>
          </a:stretch>
        </p:blipFill>
        <p:spPr>
          <a:xfrm>
            <a:off x="7648575" y="1223010"/>
            <a:ext cx="3162300" cy="2219960"/>
          </a:xfrm>
          <a:prstGeom prst="rect">
            <a:avLst/>
          </a:prstGeom>
        </p:spPr>
      </p:pic>
      <p:sp>
        <p:nvSpPr>
          <p:cNvPr id="6" name="文本框 5"/>
          <p:cNvSpPr txBox="1"/>
          <p:nvPr/>
        </p:nvSpPr>
        <p:spPr>
          <a:xfrm>
            <a:off x="7692390" y="858520"/>
            <a:ext cx="4064000" cy="368300"/>
          </a:xfrm>
          <a:prstGeom prst="rect">
            <a:avLst/>
          </a:prstGeom>
          <a:noFill/>
        </p:spPr>
        <p:txBody>
          <a:bodyPr wrap="square" rtlCol="0">
            <a:spAutoFit/>
          </a:bodyPr>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网络结构学习</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7648575" y="3596640"/>
            <a:ext cx="4064000" cy="368300"/>
          </a:xfrm>
          <a:prstGeom prst="rect">
            <a:avLst/>
          </a:prstGeom>
          <a:noFill/>
        </p:spPr>
        <p:txBody>
          <a:bodyPr wrap="square" rtlCol="0">
            <a:spAutoFit/>
          </a:bodyPr>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网络参数学习</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万维LOGO-04"/>
          <p:cNvPicPr>
            <a:picLocks noChangeAspect="1"/>
          </p:cNvPicPr>
          <p:nvPr/>
        </p:nvPicPr>
        <p:blipFill>
          <a:blip r:embed="rId1"/>
          <a:stretch>
            <a:fillRect/>
          </a:stretch>
        </p:blipFill>
        <p:spPr>
          <a:xfrm>
            <a:off x="88265" y="143510"/>
            <a:ext cx="2034540" cy="715010"/>
          </a:xfrm>
          <a:prstGeom prst="rect">
            <a:avLst/>
          </a:prstGeom>
        </p:spPr>
      </p:pic>
      <p:sp>
        <p:nvSpPr>
          <p:cNvPr id="4" name="文本框 3"/>
          <p:cNvSpPr txBox="1"/>
          <p:nvPr/>
        </p:nvSpPr>
        <p:spPr>
          <a:xfrm>
            <a:off x="10725785" y="6397625"/>
            <a:ext cx="1466215" cy="414020"/>
          </a:xfrm>
          <a:prstGeom prst="rect">
            <a:avLst/>
          </a:prstGeom>
          <a:noFill/>
        </p:spPr>
        <p:txBody>
          <a:bodyPr wrap="square" rtlCol="0">
            <a:spAutoFit/>
          </a:bodyPr>
          <a:lstStyle/>
          <a:p>
            <a:pPr algn="ctr">
              <a:lnSpc>
                <a:spcPct val="150000"/>
              </a:lnSpc>
            </a:pP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让</a:t>
            </a:r>
            <a:r>
              <a:rPr lang="en-US" altLang="zh-CN"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改变生活</a:t>
            </a:r>
            <a:endPar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5" name="矩形 94"/>
          <p:cNvSpPr>
            <a:spLocks noChangeArrowheads="1"/>
          </p:cNvSpPr>
          <p:nvPr>
            <p:custDataLst>
              <p:tags r:id="rId2"/>
            </p:custDataLst>
          </p:nvPr>
        </p:nvSpPr>
        <p:spPr bwMode="auto">
          <a:xfrm>
            <a:off x="1136015" y="1289050"/>
            <a:ext cx="9920605" cy="449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indent="457200" algn="l">
              <a:lnSpc>
                <a:spcPct val="130000"/>
              </a:lnSpc>
              <a:buClrTx/>
              <a:buSzTx/>
              <a:buFontTx/>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异常检测，是识别与正常数据不同的数据，与预期行为差异大的数据。</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gn="l">
              <a:lnSpc>
                <a:spcPct val="130000"/>
              </a:lnSpc>
              <a:buClrTx/>
              <a:buSzTx/>
              <a:buFontTx/>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异常检测需要满足两个基本的假设：异常在整个数据集中发生频率是很小，异常数据的特征显著区别于正常数据。</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gn="l">
              <a:lnSpc>
                <a:spcPct val="130000"/>
              </a:lnSpc>
              <a:buClrTx/>
              <a:buSzTx/>
              <a:buFontTx/>
            </a:pP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gn="l">
              <a:lnSpc>
                <a:spcPct val="130000"/>
              </a:lnSpc>
              <a:buClrTx/>
              <a:buSzTx/>
              <a:buFontTx/>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异常检测任务分类</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gn="l">
              <a:lnSpc>
                <a:spcPct val="130000"/>
              </a:lnSpc>
              <a:buClrTx/>
              <a:buSzTx/>
              <a:buFontTx/>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有监督学习</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：训练集包含正例和反例的标签。当数据集能够准确人工标注时，通过有监督学习可以通过机器学习方法训练出分类器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gn="l">
              <a:lnSpc>
                <a:spcPct val="130000"/>
              </a:lnSpc>
              <a:buClrTx/>
              <a:buSzTx/>
              <a:buFontTx/>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无监督学习</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：训练集没有标签。当数据集无法准确标注或难以处理时，通常使用无监督学习方法。这种方法不需要标注数据，适用于数据收集困难的情况</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gn="l">
              <a:lnSpc>
                <a:spcPct val="130000"/>
              </a:lnSpc>
              <a:buClrTx/>
              <a:buSzTx/>
              <a:buFontTx/>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半监督学习</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：训练集中只有正常实例的标签，异常实例不参与训练。这种方法适用于数据集只有正常实例标签的情况</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6" name="矩形 95"/>
          <p:cNvSpPr/>
          <p:nvPr>
            <p:custDataLst>
              <p:tags r:id="rId3"/>
            </p:custDataLst>
          </p:nvPr>
        </p:nvSpPr>
        <p:spPr>
          <a:xfrm>
            <a:off x="2122805" y="301625"/>
            <a:ext cx="1586865" cy="398780"/>
          </a:xfrm>
          <a:prstGeom prst="rect">
            <a:avLst/>
          </a:prstGeom>
        </p:spPr>
        <p:txBody>
          <a:bodyPr wrap="square">
            <a:spAutoFit/>
          </a:bodyPr>
          <a:p>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rPr>
              <a:t>异常检测</a:t>
            </a:r>
            <a:endPar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万维LOGO-04"/>
          <p:cNvPicPr>
            <a:picLocks noChangeAspect="1"/>
          </p:cNvPicPr>
          <p:nvPr/>
        </p:nvPicPr>
        <p:blipFill>
          <a:blip r:embed="rId1"/>
          <a:stretch>
            <a:fillRect/>
          </a:stretch>
        </p:blipFill>
        <p:spPr>
          <a:xfrm>
            <a:off x="88265" y="143510"/>
            <a:ext cx="2034540" cy="715010"/>
          </a:xfrm>
          <a:prstGeom prst="rect">
            <a:avLst/>
          </a:prstGeom>
        </p:spPr>
      </p:pic>
      <p:sp>
        <p:nvSpPr>
          <p:cNvPr id="4" name="文本框 3"/>
          <p:cNvSpPr txBox="1"/>
          <p:nvPr/>
        </p:nvSpPr>
        <p:spPr>
          <a:xfrm>
            <a:off x="10725785" y="6397625"/>
            <a:ext cx="1466215" cy="414020"/>
          </a:xfrm>
          <a:prstGeom prst="rect">
            <a:avLst/>
          </a:prstGeom>
          <a:noFill/>
        </p:spPr>
        <p:txBody>
          <a:bodyPr wrap="square" rtlCol="0">
            <a:spAutoFit/>
          </a:bodyPr>
          <a:lstStyle/>
          <a:p>
            <a:pPr algn="ctr">
              <a:lnSpc>
                <a:spcPct val="150000"/>
              </a:lnSpc>
            </a:pP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让</a:t>
            </a:r>
            <a:r>
              <a:rPr lang="en-US" altLang="zh-CN"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改变生活</a:t>
            </a:r>
            <a:endPar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custDataLst>
              <p:tags r:id="rId2"/>
            </p:custDataLst>
          </p:nvPr>
        </p:nvSpPr>
        <p:spPr>
          <a:xfrm>
            <a:off x="2122805" y="301625"/>
            <a:ext cx="6710680" cy="398780"/>
          </a:xfrm>
          <a:prstGeom prst="rect">
            <a:avLst/>
          </a:prstGeom>
        </p:spPr>
        <p:txBody>
          <a:bodyPr wrap="square">
            <a:spAutoFit/>
          </a:bodyPr>
          <a:p>
            <a:pPr algn="l">
              <a:buClrTx/>
              <a:buSzTx/>
              <a:buFontTx/>
            </a:pP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rPr>
              <a:t>功能清单</a:t>
            </a:r>
            <a:r>
              <a:rPr lang="en-US" altLang="zh-CN"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0</a:t>
            </a:r>
            <a:r>
              <a:rPr lang="en-US" altLang="zh-CN"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地铁制动系统故障诊断</a:t>
            </a:r>
            <a:endPar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0" name="文本框 99"/>
          <p:cNvSpPr txBox="1"/>
          <p:nvPr>
            <p:custDataLst>
              <p:tags r:id="rId3"/>
            </p:custDataLst>
          </p:nvPr>
        </p:nvSpPr>
        <p:spPr>
          <a:xfrm>
            <a:off x="212090" y="1122045"/>
            <a:ext cx="11659235" cy="1626870"/>
          </a:xfrm>
          <a:prstGeom prst="rect">
            <a:avLst/>
          </a:prstGeom>
          <a:noFill/>
          <a:ln w="9525">
            <a:noFill/>
          </a:ln>
        </p:spPr>
        <p:txBody>
          <a:bodyPr wrap="square">
            <a:noAutofit/>
          </a:bodyPr>
          <a:p>
            <a:pPr indent="457200" algn="l">
              <a:lnSpc>
                <a:spcPct val="130000"/>
              </a:lnSpc>
              <a:buClrTx/>
              <a:buSzTx/>
              <a:buFontTx/>
            </a:pPr>
            <a:r>
              <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rPr>
              <a:t>在贝叶斯网络确定后，贝叶斯网络推理通过给定证据变量计算查询变量的后验概率或后验概率分布。贝叶斯网络推理中通过网络父节点变量给定的地铁传感器数据计算查询子节点变量的后验概率或后验概率分布与子节点变量真实地铁传感器数据是否相符，计算地铁制动系统故障概率，基于常用制动下的制动采集数据利用贝叶斯网络的推理能力进行预测性推理，对地铁制动系统故障诊断。</a:t>
            </a:r>
            <a:endPar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4"/>
            </p:custDataLst>
          </p:nvPr>
        </p:nvPicPr>
        <p:blipFill>
          <a:blip r:embed="rId5"/>
          <a:stretch>
            <a:fillRect/>
          </a:stretch>
        </p:blipFill>
        <p:spPr>
          <a:xfrm>
            <a:off x="2802255" y="2868295"/>
            <a:ext cx="6520180" cy="35293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万维LOGO-04"/>
          <p:cNvPicPr>
            <a:picLocks noChangeAspect="1"/>
          </p:cNvPicPr>
          <p:nvPr/>
        </p:nvPicPr>
        <p:blipFill>
          <a:blip r:embed="rId1"/>
          <a:stretch>
            <a:fillRect/>
          </a:stretch>
        </p:blipFill>
        <p:spPr>
          <a:xfrm>
            <a:off x="88265" y="143510"/>
            <a:ext cx="2034540" cy="715010"/>
          </a:xfrm>
          <a:prstGeom prst="rect">
            <a:avLst/>
          </a:prstGeom>
        </p:spPr>
      </p:pic>
      <p:sp>
        <p:nvSpPr>
          <p:cNvPr id="4" name="文本框 3"/>
          <p:cNvSpPr txBox="1"/>
          <p:nvPr/>
        </p:nvSpPr>
        <p:spPr>
          <a:xfrm>
            <a:off x="10725785" y="6397625"/>
            <a:ext cx="1466215" cy="414020"/>
          </a:xfrm>
          <a:prstGeom prst="rect">
            <a:avLst/>
          </a:prstGeom>
          <a:noFill/>
        </p:spPr>
        <p:txBody>
          <a:bodyPr wrap="square" rtlCol="0">
            <a:spAutoFit/>
          </a:bodyPr>
          <a:lstStyle/>
          <a:p>
            <a:pPr algn="ctr">
              <a:lnSpc>
                <a:spcPct val="150000"/>
              </a:lnSpc>
            </a:pP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让</a:t>
            </a:r>
            <a:r>
              <a:rPr lang="en-US" altLang="zh-CN"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改变生活</a:t>
            </a:r>
            <a:endPar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custDataLst>
              <p:tags r:id="rId2"/>
            </p:custDataLst>
          </p:nvPr>
        </p:nvSpPr>
        <p:spPr>
          <a:xfrm>
            <a:off x="2122805" y="301625"/>
            <a:ext cx="6710680" cy="398780"/>
          </a:xfrm>
          <a:prstGeom prst="rect">
            <a:avLst/>
          </a:prstGeom>
        </p:spPr>
        <p:txBody>
          <a:bodyPr wrap="square">
            <a:spAutoFit/>
          </a:bodyPr>
          <a:p>
            <a:pPr algn="l">
              <a:buClrTx/>
              <a:buSzTx/>
              <a:buFontTx/>
            </a:pP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rPr>
              <a:t>功能清单</a:t>
            </a:r>
            <a:r>
              <a:rPr lang="en-US" altLang="zh-CN"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0</a:t>
            </a:r>
            <a:r>
              <a:rPr lang="en-US" altLang="zh-CN"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地铁制动系统故障诊断</a:t>
            </a:r>
            <a:endPar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0" name="文本框 99"/>
          <p:cNvSpPr txBox="1"/>
          <p:nvPr>
            <p:custDataLst>
              <p:tags r:id="rId3"/>
            </p:custDataLst>
          </p:nvPr>
        </p:nvSpPr>
        <p:spPr>
          <a:xfrm>
            <a:off x="413385" y="1078865"/>
            <a:ext cx="11354435" cy="1474470"/>
          </a:xfrm>
          <a:prstGeom prst="rect">
            <a:avLst/>
          </a:prstGeom>
          <a:noFill/>
          <a:ln w="9525">
            <a:noFill/>
          </a:ln>
        </p:spPr>
        <p:txBody>
          <a:bodyPr wrap="square">
            <a:noAutofit/>
          </a:bodyPr>
          <a:p>
            <a:pPr indent="457200" algn="l">
              <a:lnSpc>
                <a:spcPct val="130000"/>
              </a:lnSpc>
              <a:buClrTx/>
              <a:buSzTx/>
              <a:buFontTx/>
            </a:pPr>
            <a:r>
              <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如下图地铁制动系统贝叶斯节点网络结构图所示，基于地铁传感器数据获取当前检测信号属性数据和基于节点条件概率表。推理得出子节点（信号）“制动缸压力-BRK_usSBPressB1_2”“B车转向架2空气悬挂压力-BCE1_IusAirSuspPressB2_B”概率分布，并与地铁传感器得到实际子节点（信号）值做匹配度计算得出地铁传感器的监控数据是否存在异常以及置信度大小，从而进行故障预警。</a:t>
            </a:r>
            <a:endPar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3" name="图片 2"/>
          <p:cNvPicPr>
            <a:picLocks noChangeAspect="1"/>
          </p:cNvPicPr>
          <p:nvPr>
            <p:custDataLst>
              <p:tags r:id="rId4"/>
            </p:custDataLst>
          </p:nvPr>
        </p:nvPicPr>
        <p:blipFill>
          <a:blip r:embed="rId5"/>
          <a:stretch>
            <a:fillRect/>
          </a:stretch>
        </p:blipFill>
        <p:spPr>
          <a:xfrm>
            <a:off x="2531745" y="2756535"/>
            <a:ext cx="7129145" cy="380873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万维LOGO-04"/>
          <p:cNvPicPr>
            <a:picLocks noChangeAspect="1"/>
          </p:cNvPicPr>
          <p:nvPr/>
        </p:nvPicPr>
        <p:blipFill>
          <a:blip r:embed="rId1"/>
          <a:stretch>
            <a:fillRect/>
          </a:stretch>
        </p:blipFill>
        <p:spPr>
          <a:xfrm>
            <a:off x="88265" y="143510"/>
            <a:ext cx="2034540" cy="715010"/>
          </a:xfrm>
          <a:prstGeom prst="rect">
            <a:avLst/>
          </a:prstGeom>
        </p:spPr>
      </p:pic>
      <p:sp>
        <p:nvSpPr>
          <p:cNvPr id="4" name="文本框 3"/>
          <p:cNvSpPr txBox="1"/>
          <p:nvPr/>
        </p:nvSpPr>
        <p:spPr>
          <a:xfrm>
            <a:off x="10725785" y="6397625"/>
            <a:ext cx="1466215" cy="414020"/>
          </a:xfrm>
          <a:prstGeom prst="rect">
            <a:avLst/>
          </a:prstGeom>
          <a:noFill/>
        </p:spPr>
        <p:txBody>
          <a:bodyPr wrap="square" rtlCol="0">
            <a:spAutoFit/>
          </a:bodyPr>
          <a:lstStyle/>
          <a:p>
            <a:pPr algn="ctr">
              <a:lnSpc>
                <a:spcPct val="150000"/>
              </a:lnSpc>
            </a:pP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让</a:t>
            </a:r>
            <a:r>
              <a:rPr lang="en-US" altLang="zh-CN"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改变生活</a:t>
            </a:r>
            <a:endPar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custDataLst>
              <p:tags r:id="rId2"/>
            </p:custDataLst>
          </p:nvPr>
        </p:nvSpPr>
        <p:spPr>
          <a:xfrm>
            <a:off x="2122805" y="301625"/>
            <a:ext cx="6710680" cy="398780"/>
          </a:xfrm>
          <a:prstGeom prst="rect">
            <a:avLst/>
          </a:prstGeom>
        </p:spPr>
        <p:txBody>
          <a:bodyPr wrap="square">
            <a:spAutoFit/>
          </a:bodyPr>
          <a:p>
            <a:pPr algn="l">
              <a:buClrTx/>
              <a:buSzTx/>
              <a:buFontTx/>
            </a:pP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rPr>
              <a:t>功能清单-</a:t>
            </a: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04 地铁制动系统故障原因分析</a:t>
            </a:r>
            <a:endPar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0" name="文本框 99"/>
          <p:cNvSpPr txBox="1"/>
          <p:nvPr>
            <p:custDataLst>
              <p:tags r:id="rId3"/>
            </p:custDataLst>
          </p:nvPr>
        </p:nvSpPr>
        <p:spPr>
          <a:xfrm>
            <a:off x="965835" y="1105535"/>
            <a:ext cx="4953635" cy="4646295"/>
          </a:xfrm>
          <a:prstGeom prst="rect">
            <a:avLst/>
          </a:prstGeom>
          <a:noFill/>
          <a:ln w="9525">
            <a:noFill/>
          </a:ln>
        </p:spPr>
        <p:txBody>
          <a:bodyPr wrap="square">
            <a:noAutofit/>
          </a:bodyPr>
          <a:p>
            <a:pPr indent="457200" algn="l">
              <a:lnSpc>
                <a:spcPct val="130000"/>
              </a:lnSpc>
              <a:buClrTx/>
              <a:buSzTx/>
              <a:buFontTx/>
            </a:pPr>
            <a:r>
              <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rPr>
              <a:t>地铁制动系统故障原因分析是基于地铁制动系统的采集数据，发现其故障传播链，定位故障原因点，进而确认故障的类型。其核心内容是对制动系统故障发生原因进行追溯，以获取一条有效的异常传播路径。对于制动系统故障的异常路径追溯，首先给出我们的问题在贝叶斯网络推理中的形式描述，再根据</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mn-ea"/>
              </a:rPr>
              <a:t>推理</a:t>
            </a:r>
            <a:r>
              <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rPr>
              <a:t>算法给出有效的异常路径。协助地铁运维检修人员进行问题排查和原因定位。</a:t>
            </a:r>
            <a:endPar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4"/>
            </p:custDataLst>
          </p:nvPr>
        </p:nvPicPr>
        <p:blipFill>
          <a:blip r:embed="rId5"/>
          <a:stretch>
            <a:fillRect/>
          </a:stretch>
        </p:blipFill>
        <p:spPr>
          <a:xfrm>
            <a:off x="6300470" y="1327150"/>
            <a:ext cx="5287645" cy="49301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万维LOGO-04"/>
          <p:cNvPicPr>
            <a:picLocks noChangeAspect="1"/>
          </p:cNvPicPr>
          <p:nvPr/>
        </p:nvPicPr>
        <p:blipFill>
          <a:blip r:embed="rId1"/>
          <a:stretch>
            <a:fillRect/>
          </a:stretch>
        </p:blipFill>
        <p:spPr>
          <a:xfrm>
            <a:off x="88265" y="143510"/>
            <a:ext cx="2034540" cy="715010"/>
          </a:xfrm>
          <a:prstGeom prst="rect">
            <a:avLst/>
          </a:prstGeom>
        </p:spPr>
      </p:pic>
      <p:sp>
        <p:nvSpPr>
          <p:cNvPr id="4" name="文本框 3"/>
          <p:cNvSpPr txBox="1"/>
          <p:nvPr/>
        </p:nvSpPr>
        <p:spPr>
          <a:xfrm>
            <a:off x="10725785" y="6397625"/>
            <a:ext cx="1466215" cy="414020"/>
          </a:xfrm>
          <a:prstGeom prst="rect">
            <a:avLst/>
          </a:prstGeom>
          <a:noFill/>
        </p:spPr>
        <p:txBody>
          <a:bodyPr wrap="square" rtlCol="0">
            <a:spAutoFit/>
          </a:bodyPr>
          <a:lstStyle/>
          <a:p>
            <a:pPr algn="ctr">
              <a:lnSpc>
                <a:spcPct val="150000"/>
              </a:lnSpc>
            </a:pP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让</a:t>
            </a:r>
            <a:r>
              <a:rPr lang="en-US" altLang="zh-CN"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改变生活</a:t>
            </a:r>
            <a:endPar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custDataLst>
              <p:tags r:id="rId2"/>
            </p:custDataLst>
          </p:nvPr>
        </p:nvSpPr>
        <p:spPr>
          <a:xfrm>
            <a:off x="2122805" y="301625"/>
            <a:ext cx="6710680" cy="398780"/>
          </a:xfrm>
          <a:prstGeom prst="rect">
            <a:avLst/>
          </a:prstGeom>
        </p:spPr>
        <p:txBody>
          <a:bodyPr wrap="square">
            <a:spAutoFit/>
          </a:bodyPr>
          <a:p>
            <a:pPr algn="l">
              <a:buClrTx/>
              <a:buSzTx/>
              <a:buFontTx/>
            </a:pP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rPr>
              <a:t>功能清单-</a:t>
            </a: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04 地铁制动系统故障原因分析</a:t>
            </a:r>
            <a:endPar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3" name="组合 2"/>
          <p:cNvGrpSpPr/>
          <p:nvPr/>
        </p:nvGrpSpPr>
        <p:grpSpPr>
          <a:xfrm>
            <a:off x="465501" y="1038700"/>
            <a:ext cx="11239936" cy="5617652"/>
            <a:chOff x="3325" y="2063"/>
            <a:chExt cx="13330" cy="7184"/>
          </a:xfrm>
        </p:grpSpPr>
        <p:sp>
          <p:nvSpPr>
            <p:cNvPr id="100" name="文本框 99"/>
            <p:cNvSpPr txBox="1"/>
            <p:nvPr>
              <p:custDataLst>
                <p:tags r:id="rId3"/>
              </p:custDataLst>
            </p:nvPr>
          </p:nvSpPr>
          <p:spPr>
            <a:xfrm>
              <a:off x="3325" y="2063"/>
              <a:ext cx="13330" cy="1887"/>
            </a:xfrm>
            <a:prstGeom prst="rect">
              <a:avLst/>
            </a:prstGeom>
            <a:noFill/>
            <a:ln w="9525">
              <a:noFill/>
            </a:ln>
          </p:spPr>
          <p:txBody>
            <a:bodyPr wrap="square">
              <a:noAutofit/>
            </a:bodyPr>
            <a:p>
              <a:pPr indent="457200"/>
              <a:r>
                <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如下图故障节点传播链图所示，基于贝叶斯网络推理确定子节点“制动缸压力-BRK_usSBPressB1_2”“B车转向架2空气悬挂压力-BCE1_IusAirSuspPressB2_B”数据异常。基于路径推理与联合概率计算子节点</a:t>
              </a:r>
              <a:r>
                <a:rPr lang="en-US" altLang="zh-CN" sz="20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“制动缸压力-BRK_usSBPressB1_2”</a:t>
              </a:r>
              <a:r>
                <a:rPr lang="en-US" altLang="zh-CN" sz="20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的最大父节点影响最终确认父节点</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“制动缸压力-BRK_usSBPressB1_3”</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--&gt;</a:t>
              </a:r>
              <a:r>
                <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“制动缸压力-BRK_usSBPressB1_1”为最终故障传播导致，协助地铁运维检修人员进行问题排查和原因定位。</a:t>
              </a:r>
              <a:endParaRPr lang="zh-CN" sz="2000" b="0">
                <a:solidFill>
                  <a:srgbClr val="0C0C0C"/>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5" name="图片 4"/>
            <p:cNvPicPr>
              <a:picLocks noChangeAspect="1"/>
            </p:cNvPicPr>
            <p:nvPr>
              <p:custDataLst>
                <p:tags r:id="rId4"/>
              </p:custDataLst>
            </p:nvPr>
          </p:nvPicPr>
          <p:blipFill>
            <a:blip r:embed="rId5"/>
            <a:stretch>
              <a:fillRect/>
            </a:stretch>
          </p:blipFill>
          <p:spPr>
            <a:xfrm>
              <a:off x="5269" y="4190"/>
              <a:ext cx="9466" cy="5057"/>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184361" y="2810466"/>
            <a:ext cx="7115107" cy="1196161"/>
            <a:chOff x="3184361" y="2810466"/>
            <a:chExt cx="7115107" cy="1196161"/>
          </a:xfrm>
        </p:grpSpPr>
        <p:sp>
          <p:nvSpPr>
            <p:cNvPr id="3" name="圆角矩形 2"/>
            <p:cNvSpPr/>
            <p:nvPr/>
          </p:nvSpPr>
          <p:spPr>
            <a:xfrm>
              <a:off x="3534324" y="2982133"/>
              <a:ext cx="6622799" cy="841375"/>
            </a:xfrm>
            <a:prstGeom prst="roundRect">
              <a:avLst/>
            </a:prstGeom>
            <a:solidFill>
              <a:srgbClr val="1C488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rot="2700000">
              <a:off x="3190498" y="2804328"/>
              <a:ext cx="1196161" cy="1208436"/>
            </a:xfrm>
            <a:prstGeom prst="rect">
              <a:avLst/>
            </a:prstGeom>
            <a:solidFill>
              <a:srgbClr val="1C4885"/>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740512" y="3104053"/>
              <a:ext cx="5558956" cy="58356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200" b="1" dirty="0">
                  <a:solidFill>
                    <a:schemeClr val="bg1"/>
                  </a:solidFill>
                  <a:latin typeface="Arial" panose="020B0604020202020204" pitchFamily="34" charset="0"/>
                  <a:ea typeface="微软雅黑" panose="020B0503020204020204" pitchFamily="34" charset="-122"/>
                  <a:sym typeface="+mn-ea"/>
                </a:rPr>
                <a:t>项目</a:t>
              </a:r>
              <a:r>
                <a:rPr lang="zh-CN" altLang="en-US" sz="3200" b="1" dirty="0">
                  <a:solidFill>
                    <a:schemeClr val="bg1"/>
                  </a:solidFill>
                  <a:latin typeface="Arial" panose="020B0604020202020204" pitchFamily="34" charset="0"/>
                  <a:ea typeface="微软雅黑" panose="020B0503020204020204" pitchFamily="34" charset="-122"/>
                  <a:sym typeface="+mn-ea"/>
                </a:rPr>
                <a:t>验证</a:t>
              </a:r>
              <a:endParaRPr lang="zh-CN" altLang="en-US" sz="3200" b="1" dirty="0">
                <a:solidFill>
                  <a:schemeClr val="bg1"/>
                </a:solidFill>
                <a:latin typeface="Arial" panose="020B0604020202020204" pitchFamily="34" charset="0"/>
                <a:ea typeface="微软雅黑" panose="020B0503020204020204" pitchFamily="34" charset="-122"/>
                <a:sym typeface="+mn-ea"/>
              </a:endParaRPr>
            </a:p>
          </p:txBody>
        </p:sp>
        <p:sp>
          <p:nvSpPr>
            <p:cNvPr id="40" name="文本框 39"/>
            <p:cNvSpPr txBox="1"/>
            <p:nvPr/>
          </p:nvSpPr>
          <p:spPr>
            <a:xfrm>
              <a:off x="3391978" y="3045633"/>
              <a:ext cx="1368013" cy="76835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rPr>
                <a:t>03</a:t>
              </a:r>
              <a:endParaRPr kumimoji="0" lang="en-US" altLang="zh-CN" sz="44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pic>
        <p:nvPicPr>
          <p:cNvPr id="10" name="图片 9" descr="万维LOGO-04"/>
          <p:cNvPicPr>
            <a:picLocks noChangeAspect="1"/>
          </p:cNvPicPr>
          <p:nvPr/>
        </p:nvPicPr>
        <p:blipFill>
          <a:blip r:embed="rId1"/>
          <a:stretch>
            <a:fillRect/>
          </a:stretch>
        </p:blipFill>
        <p:spPr>
          <a:xfrm>
            <a:off x="88265" y="143510"/>
            <a:ext cx="2034540" cy="715010"/>
          </a:xfrm>
          <a:prstGeom prst="rect">
            <a:avLst/>
          </a:prstGeom>
        </p:spPr>
      </p:pic>
      <p:sp>
        <p:nvSpPr>
          <p:cNvPr id="4" name="文本框 3"/>
          <p:cNvSpPr txBox="1"/>
          <p:nvPr/>
        </p:nvSpPr>
        <p:spPr>
          <a:xfrm>
            <a:off x="10725785" y="6397625"/>
            <a:ext cx="1466215" cy="414020"/>
          </a:xfrm>
          <a:prstGeom prst="rect">
            <a:avLst/>
          </a:prstGeom>
          <a:noFill/>
        </p:spPr>
        <p:txBody>
          <a:bodyPr wrap="square" rtlCol="0">
            <a:spAutoFit/>
          </a:bodyPr>
          <a:lstStyle/>
          <a:p>
            <a:pPr algn="ctr">
              <a:lnSpc>
                <a:spcPct val="150000"/>
              </a:lnSpc>
            </a:pP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让</a:t>
            </a:r>
            <a:r>
              <a:rPr lang="en-US" altLang="zh-CN"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改变生活</a:t>
            </a:r>
            <a:endPar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文本框 16"/>
          <p:cNvSpPr txBox="1"/>
          <p:nvPr>
            <p:custDataLst>
              <p:tags r:id="rId2"/>
            </p:custDataLst>
          </p:nvPr>
        </p:nvSpPr>
        <p:spPr>
          <a:xfrm>
            <a:off x="4253230" y="3987165"/>
            <a:ext cx="5777230" cy="2263775"/>
          </a:xfrm>
          <a:prstGeom prst="rect">
            <a:avLst/>
          </a:prstGeom>
          <a:noFill/>
        </p:spPr>
        <p:txBody>
          <a:bodyPr wrap="square" rtlCol="0" anchor="t">
            <a:noAutofit/>
          </a:bodyPr>
          <a:p>
            <a:pPr marL="171450" indent="-171450" algn="l" eaLnBrk="1" hangingPunct="1">
              <a:lnSpc>
                <a:spcPct val="150000"/>
              </a:lnSpc>
              <a:buClrTx/>
              <a:buSzTx/>
              <a:buFontTx/>
              <a:buChar char="•"/>
            </a:pPr>
            <a:r>
              <a:rPr lang="zh-CN" altLang="en-US" sz="2400" b="1" noProof="0" dirty="0">
                <a:ln>
                  <a:noFill/>
                </a:ln>
                <a:gradFill>
                  <a:gsLst>
                    <a:gs pos="0">
                      <a:srgbClr val="53639F"/>
                    </a:gs>
                    <a:gs pos="100000">
                      <a:srgbClr val="1D2E5A"/>
                    </a:gs>
                  </a:gsLst>
                  <a:lin scaled="1"/>
                </a:gradFill>
                <a:effectLst/>
                <a:uLnTx/>
                <a:uFillTx/>
                <a:latin typeface="Arial" panose="020B0604020202020204" pitchFamily="34" charset="0"/>
                <a:ea typeface="微软雅黑" panose="020B0503020204020204" pitchFamily="34" charset="-122"/>
                <a:sym typeface="Arial" panose="020B0604020202020204" pitchFamily="34" charset="0"/>
              </a:rPr>
              <a:t>模型准确行验证</a:t>
            </a:r>
            <a:endParaRPr lang="zh-CN" altLang="en-US" sz="2400" b="1" noProof="0" dirty="0">
              <a:ln>
                <a:noFill/>
              </a:ln>
              <a:gradFill>
                <a:gsLst>
                  <a:gs pos="0">
                    <a:srgbClr val="53639F"/>
                  </a:gs>
                  <a:gs pos="100000">
                    <a:srgbClr val="1D2E5A"/>
                  </a:gs>
                </a:gsLst>
                <a:lin scaled="1"/>
              </a:gradFill>
              <a:effectLst/>
              <a:uLnTx/>
              <a:uFillTx/>
              <a:latin typeface="Arial" panose="020B0604020202020204" pitchFamily="34" charset="0"/>
              <a:ea typeface="微软雅黑" panose="020B0503020204020204" pitchFamily="34" charset="-122"/>
            </a:endParaRPr>
          </a:p>
          <a:p>
            <a:pPr marL="171450" indent="-171450" algn="l" eaLnBrk="1" hangingPunct="1">
              <a:lnSpc>
                <a:spcPct val="150000"/>
              </a:lnSpc>
              <a:buClrTx/>
              <a:buSzTx/>
              <a:buFontTx/>
              <a:buChar char="•"/>
            </a:pPr>
            <a:r>
              <a:rPr lang="zh-CN" altLang="en-US" sz="2400" b="1" noProof="0" dirty="0">
                <a:ln>
                  <a:noFill/>
                </a:ln>
                <a:gradFill>
                  <a:gsLst>
                    <a:gs pos="0">
                      <a:srgbClr val="53639F"/>
                    </a:gs>
                    <a:gs pos="100000">
                      <a:srgbClr val="1D2E5A"/>
                    </a:gs>
                  </a:gsLst>
                  <a:lin scaled="1"/>
                </a:gradFill>
                <a:effectLst/>
                <a:uLnTx/>
                <a:uFillTx/>
                <a:latin typeface="Arial" panose="020B0604020202020204" pitchFamily="34" charset="0"/>
                <a:ea typeface="微软雅黑" panose="020B0503020204020204" pitchFamily="34" charset="-122"/>
                <a:sym typeface="Arial" panose="020B0604020202020204" pitchFamily="34" charset="0"/>
              </a:rPr>
              <a:t>模型资源耗用测试</a:t>
            </a:r>
            <a:endParaRPr lang="zh-CN" altLang="en-US" sz="2400" b="1" noProof="0" dirty="0">
              <a:ln>
                <a:noFill/>
              </a:ln>
              <a:gradFill>
                <a:gsLst>
                  <a:gs pos="0">
                    <a:srgbClr val="53639F"/>
                  </a:gs>
                  <a:gs pos="100000">
                    <a:srgbClr val="1D2E5A"/>
                  </a:gs>
                </a:gsLst>
                <a:lin scaled="1"/>
              </a:gradFill>
              <a:effectLst/>
              <a:uLnTx/>
              <a:uFillTx/>
              <a:latin typeface="Arial" panose="020B0604020202020204" pitchFamily="34" charset="0"/>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万维LOGO-04"/>
          <p:cNvPicPr>
            <a:picLocks noChangeAspect="1"/>
          </p:cNvPicPr>
          <p:nvPr/>
        </p:nvPicPr>
        <p:blipFill>
          <a:blip r:embed="rId1"/>
          <a:stretch>
            <a:fillRect/>
          </a:stretch>
        </p:blipFill>
        <p:spPr>
          <a:xfrm>
            <a:off x="88265" y="143510"/>
            <a:ext cx="2034540" cy="715010"/>
          </a:xfrm>
          <a:prstGeom prst="rect">
            <a:avLst/>
          </a:prstGeom>
        </p:spPr>
      </p:pic>
      <p:sp>
        <p:nvSpPr>
          <p:cNvPr id="4" name="文本框 3"/>
          <p:cNvSpPr txBox="1"/>
          <p:nvPr/>
        </p:nvSpPr>
        <p:spPr>
          <a:xfrm>
            <a:off x="10725785" y="6397625"/>
            <a:ext cx="1466215" cy="414020"/>
          </a:xfrm>
          <a:prstGeom prst="rect">
            <a:avLst/>
          </a:prstGeom>
          <a:noFill/>
        </p:spPr>
        <p:txBody>
          <a:bodyPr wrap="square" rtlCol="0">
            <a:spAutoFit/>
          </a:bodyPr>
          <a:lstStyle/>
          <a:p>
            <a:pPr algn="ctr">
              <a:lnSpc>
                <a:spcPct val="150000"/>
              </a:lnSpc>
            </a:pP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让</a:t>
            </a:r>
            <a:r>
              <a:rPr lang="en-US" altLang="zh-CN"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改变生活</a:t>
            </a:r>
            <a:endPar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custDataLst>
              <p:tags r:id="rId2"/>
            </p:custDataLst>
          </p:nvPr>
        </p:nvSpPr>
        <p:spPr>
          <a:xfrm>
            <a:off x="2122805" y="301625"/>
            <a:ext cx="6710680" cy="398780"/>
          </a:xfrm>
          <a:prstGeom prst="rect">
            <a:avLst/>
          </a:prstGeom>
        </p:spPr>
        <p:txBody>
          <a:bodyPr wrap="square">
            <a:spAutoFit/>
          </a:bodyPr>
          <a:p>
            <a:pPr algn="l">
              <a:buClrTx/>
              <a:buSzTx/>
              <a:buFontTx/>
            </a:pP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sym typeface="Arial" panose="020B0604020202020204" pitchFamily="34" charset="0"/>
              </a:rPr>
              <a:t>模型准确行验证</a:t>
            </a:r>
            <a:endPar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0" name="文本框 99"/>
          <p:cNvSpPr txBox="1"/>
          <p:nvPr>
            <p:custDataLst>
              <p:tags r:id="rId3"/>
            </p:custDataLst>
          </p:nvPr>
        </p:nvSpPr>
        <p:spPr>
          <a:xfrm>
            <a:off x="414655" y="823595"/>
            <a:ext cx="7186295" cy="2254250"/>
          </a:xfrm>
          <a:prstGeom prst="rect">
            <a:avLst/>
          </a:prstGeom>
          <a:noFill/>
          <a:ln w="9525">
            <a:noFill/>
          </a:ln>
        </p:spPr>
        <p:txBody>
          <a:bodyPr wrap="square">
            <a:noAutofit/>
          </a:bodyPr>
          <a:p>
            <a:pPr indent="457200" algn="l">
              <a:buClrTx/>
              <a:buSzTx/>
              <a:buFontTx/>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基于贝叶斯网络推理算法通过网络父节点变量给定的地铁传感器数据计算查询子节点变量的后验概率或后验概率分布与子节点变量真实地铁传感器数据是否相符，随机抽取294条地铁传感器数据进行算法准确度验证。子节点预测准确度达到93%，子节点预测综合准确度阈值在0.8情况下预测故障诊断的准确度达到96%，平均单条地铁传感器数据诊断推理耗时0.07s</a:t>
            </a:r>
            <a:r>
              <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。模型在检测和识别制动系统中的异常情况方面具有相当高的准确性和反馈及时性。</a:t>
            </a:r>
            <a:endPar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custDataLst>
              <p:tags r:id="rId4"/>
            </p:custDataLst>
          </p:nvPr>
        </p:nvPicPr>
        <p:blipFill>
          <a:blip r:embed="rId5"/>
          <a:stretch>
            <a:fillRect/>
          </a:stretch>
        </p:blipFill>
        <p:spPr>
          <a:xfrm>
            <a:off x="1327150" y="3429000"/>
            <a:ext cx="5782310" cy="3102610"/>
          </a:xfrm>
          <a:prstGeom prst="rect">
            <a:avLst/>
          </a:prstGeom>
        </p:spPr>
      </p:pic>
      <p:pic>
        <p:nvPicPr>
          <p:cNvPr id="5" name="图片 4"/>
          <p:cNvPicPr>
            <a:picLocks noChangeAspect="1"/>
          </p:cNvPicPr>
          <p:nvPr>
            <p:custDataLst>
              <p:tags r:id="rId6"/>
            </p:custDataLst>
          </p:nvPr>
        </p:nvPicPr>
        <p:blipFill>
          <a:blip r:embed="rId7"/>
          <a:stretch>
            <a:fillRect/>
          </a:stretch>
        </p:blipFill>
        <p:spPr>
          <a:xfrm>
            <a:off x="7672070" y="1337945"/>
            <a:ext cx="4382770" cy="4898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万维LOGO-04"/>
          <p:cNvPicPr>
            <a:picLocks noChangeAspect="1"/>
          </p:cNvPicPr>
          <p:nvPr/>
        </p:nvPicPr>
        <p:blipFill>
          <a:blip r:embed="rId1"/>
          <a:stretch>
            <a:fillRect/>
          </a:stretch>
        </p:blipFill>
        <p:spPr>
          <a:xfrm>
            <a:off x="88265" y="143510"/>
            <a:ext cx="2034540" cy="715010"/>
          </a:xfrm>
          <a:prstGeom prst="rect">
            <a:avLst/>
          </a:prstGeom>
        </p:spPr>
      </p:pic>
      <p:sp>
        <p:nvSpPr>
          <p:cNvPr id="4" name="文本框 3"/>
          <p:cNvSpPr txBox="1"/>
          <p:nvPr/>
        </p:nvSpPr>
        <p:spPr>
          <a:xfrm>
            <a:off x="10725785" y="6397625"/>
            <a:ext cx="1466215" cy="414020"/>
          </a:xfrm>
          <a:prstGeom prst="rect">
            <a:avLst/>
          </a:prstGeom>
          <a:noFill/>
        </p:spPr>
        <p:txBody>
          <a:bodyPr wrap="square" rtlCol="0">
            <a:spAutoFit/>
          </a:bodyPr>
          <a:lstStyle/>
          <a:p>
            <a:pPr algn="ctr">
              <a:lnSpc>
                <a:spcPct val="150000"/>
              </a:lnSpc>
            </a:pP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让</a:t>
            </a:r>
            <a:r>
              <a:rPr lang="en-US" altLang="zh-CN"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改变生活</a:t>
            </a:r>
            <a:endPar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custDataLst>
              <p:tags r:id="rId2"/>
            </p:custDataLst>
          </p:nvPr>
        </p:nvSpPr>
        <p:spPr>
          <a:xfrm>
            <a:off x="2122805" y="301625"/>
            <a:ext cx="6710680" cy="398780"/>
          </a:xfrm>
          <a:prstGeom prst="rect">
            <a:avLst/>
          </a:prstGeom>
        </p:spPr>
        <p:txBody>
          <a:bodyPr wrap="square">
            <a:spAutoFit/>
          </a:bodyPr>
          <a:p>
            <a:pPr algn="l">
              <a:buClrTx/>
              <a:buSzTx/>
              <a:buFontTx/>
            </a:pP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sym typeface="Arial" panose="020B0604020202020204" pitchFamily="34" charset="0"/>
              </a:rPr>
              <a:t>模型资源耗用测试</a:t>
            </a:r>
            <a:endPar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0" name="文本框 99"/>
          <p:cNvSpPr txBox="1"/>
          <p:nvPr>
            <p:custDataLst>
              <p:tags r:id="rId3"/>
            </p:custDataLst>
          </p:nvPr>
        </p:nvSpPr>
        <p:spPr>
          <a:xfrm>
            <a:off x="409575" y="942340"/>
            <a:ext cx="11085195" cy="817245"/>
          </a:xfrm>
          <a:prstGeom prst="rect">
            <a:avLst/>
          </a:prstGeom>
          <a:noFill/>
          <a:ln w="9525">
            <a:noFill/>
          </a:ln>
        </p:spPr>
        <p:txBody>
          <a:bodyPr wrap="square">
            <a:noAutofit/>
          </a:bodyPr>
          <a:p>
            <a:pPr indent="457200" algn="l">
              <a:buClrTx/>
              <a:buSzTx/>
              <a:buFontTx/>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地铁制动系统贝叶斯网络模型构建</a:t>
            </a:r>
            <a:r>
              <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：收集932445条</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地铁传感器数据</a:t>
            </a:r>
            <a:r>
              <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正常的样本数据，作为模型训练集数据。训练耗时0.7h，下图为系统资源耗用记录。</a:t>
            </a:r>
            <a:endPar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gn="l">
              <a:buClrTx/>
              <a:buSzTx/>
              <a:buFontTx/>
            </a:pPr>
            <a:r>
              <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CPU：11.2%	内存：1235.4MB	</a:t>
            </a:r>
            <a:endParaRPr lang="en-US" altLang="zh-CN" sz="2000" b="0">
              <a:solidFill>
                <a:srgbClr val="0C0C0C"/>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custDataLst>
              <p:tags r:id="rId4"/>
            </p:custDataLst>
          </p:nvPr>
        </p:nvPicPr>
        <p:blipFill>
          <a:blip r:embed="rId5"/>
          <a:stretch>
            <a:fillRect/>
          </a:stretch>
        </p:blipFill>
        <p:spPr>
          <a:xfrm>
            <a:off x="1793875" y="2178685"/>
            <a:ext cx="6584315" cy="1290955"/>
          </a:xfrm>
          <a:prstGeom prst="rect">
            <a:avLst/>
          </a:prstGeom>
        </p:spPr>
      </p:pic>
      <p:sp>
        <p:nvSpPr>
          <p:cNvPr id="5" name="文本框 4"/>
          <p:cNvSpPr txBox="1"/>
          <p:nvPr>
            <p:custDataLst>
              <p:tags r:id="rId6"/>
            </p:custDataLst>
          </p:nvPr>
        </p:nvSpPr>
        <p:spPr>
          <a:xfrm>
            <a:off x="174625" y="3888740"/>
            <a:ext cx="9041765" cy="725805"/>
          </a:xfrm>
          <a:prstGeom prst="rect">
            <a:avLst/>
          </a:prstGeom>
          <a:noFill/>
          <a:ln w="9525">
            <a:noFill/>
          </a:ln>
        </p:spPr>
        <p:txBody>
          <a:bodyPr wrap="square">
            <a:noAutofit/>
          </a:bodyPr>
          <a:p>
            <a:pPr indent="457200" algn="l">
              <a:buClrTx/>
              <a:buSzTx/>
              <a:buFontTx/>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随机抽取294条地铁传感器数据进行模型验证。下图为系统资源耗用记录。</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457200" algn="l">
              <a:buClrTx/>
              <a:buSzTx/>
              <a:buFontTx/>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CPU：11.9%	内存：280.9MB	</a:t>
            </a:r>
            <a:endParaRPr lang="en-US" altLang="zh-CN" sz="2000" b="0">
              <a:solidFill>
                <a:srgbClr val="0C0C0C"/>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endParaRPr lang="en-US" altLang="zh-CN" sz="2000" b="0">
              <a:solidFill>
                <a:srgbClr val="0C0C0C"/>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custDataLst>
              <p:tags r:id="rId7"/>
            </p:custDataLst>
          </p:nvPr>
        </p:nvPicPr>
        <p:blipFill>
          <a:blip r:embed="rId8"/>
          <a:stretch>
            <a:fillRect/>
          </a:stretch>
        </p:blipFill>
        <p:spPr>
          <a:xfrm>
            <a:off x="1670050" y="4614545"/>
            <a:ext cx="6675120" cy="1243330"/>
          </a:xfrm>
          <a:prstGeom prst="rect">
            <a:avLst/>
          </a:prstGeom>
        </p:spPr>
      </p:pic>
      <p:pic>
        <p:nvPicPr>
          <p:cNvPr id="7" name="图片 6"/>
          <p:cNvPicPr>
            <a:picLocks noChangeAspect="1"/>
          </p:cNvPicPr>
          <p:nvPr>
            <p:custDataLst>
              <p:tags r:id="rId9"/>
            </p:custDataLst>
          </p:nvPr>
        </p:nvPicPr>
        <p:blipFill>
          <a:blip r:embed="rId10"/>
          <a:stretch>
            <a:fillRect/>
          </a:stretch>
        </p:blipFill>
        <p:spPr>
          <a:xfrm>
            <a:off x="9217025" y="2966720"/>
            <a:ext cx="2278380" cy="2366645"/>
          </a:xfrm>
          <a:prstGeom prst="rect">
            <a:avLst/>
          </a:prstGeom>
        </p:spPr>
      </p:pic>
      <p:sp>
        <p:nvSpPr>
          <p:cNvPr id="8" name="文本框 7"/>
          <p:cNvSpPr txBox="1"/>
          <p:nvPr>
            <p:custDataLst>
              <p:tags r:id="rId11"/>
            </p:custDataLst>
          </p:nvPr>
        </p:nvSpPr>
        <p:spPr>
          <a:xfrm>
            <a:off x="9097645" y="2379980"/>
            <a:ext cx="2660015" cy="393700"/>
          </a:xfrm>
          <a:prstGeom prst="rect">
            <a:avLst/>
          </a:prstGeom>
          <a:noFill/>
        </p:spPr>
        <p:txBody>
          <a:bodyPr wrap="square" rtlCol="0">
            <a:noAutofit/>
          </a:bodyPr>
          <a:p>
            <a:pPr algn="l">
              <a:lnSpc>
                <a:spcPct val="130000"/>
              </a:lnSpc>
              <a:buClrTx/>
              <a:buSzTx/>
              <a:buFontTx/>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测试机器CPU基本信息</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3757886" y="2504090"/>
            <a:ext cx="4420870" cy="1106805"/>
          </a:xfrm>
          <a:prstGeom prst="rect">
            <a:avLst/>
          </a:prstGeom>
          <a:noFill/>
        </p:spPr>
        <p:txBody>
          <a:bodyPr wrap="square" rtlCol="0">
            <a:spAutoFit/>
            <a:scene3d>
              <a:camera prst="orthographicFront"/>
              <a:lightRig rig="threePt" dir="t"/>
            </a:scene3d>
            <a:sp3d contourW="12700"/>
          </a:bodyPr>
          <a:lstStyle/>
          <a:p>
            <a:pPr algn="dist"/>
            <a:r>
              <a:rPr lang="en-US" altLang="zh-CN" sz="6600" b="1" dirty="0">
                <a:solidFill>
                  <a:srgbClr val="1C4885"/>
                </a:solidFill>
                <a:latin typeface="微软雅黑" panose="020B0503020204020204" pitchFamily="34" charset="-122"/>
                <a:ea typeface="微软雅黑" panose="020B0503020204020204" pitchFamily="34" charset="-122"/>
              </a:rPr>
              <a:t>THANKS</a:t>
            </a:r>
            <a:endParaRPr lang="en-US" altLang="zh-CN" sz="6600" b="1" dirty="0">
              <a:solidFill>
                <a:srgbClr val="1C4885"/>
              </a:solidFill>
              <a:latin typeface="微软雅黑" panose="020B0503020204020204" pitchFamily="34" charset="-122"/>
              <a:ea typeface="微软雅黑" panose="020B0503020204020204" pitchFamily="34" charset="-122"/>
            </a:endParaRPr>
          </a:p>
        </p:txBody>
      </p:sp>
      <p:pic>
        <p:nvPicPr>
          <p:cNvPr id="31" name="图片 30" descr="万维LOGO-04"/>
          <p:cNvPicPr>
            <a:picLocks noChangeAspect="1"/>
          </p:cNvPicPr>
          <p:nvPr userDrawn="1"/>
        </p:nvPicPr>
        <p:blipFill>
          <a:blip r:embed="rId1"/>
          <a:stretch>
            <a:fillRect/>
          </a:stretch>
        </p:blipFill>
        <p:spPr>
          <a:xfrm>
            <a:off x="88265" y="143510"/>
            <a:ext cx="2034540" cy="715010"/>
          </a:xfrm>
          <a:prstGeom prst="rect">
            <a:avLst/>
          </a:prstGeom>
        </p:spPr>
      </p:pic>
      <p:sp>
        <p:nvSpPr>
          <p:cNvPr id="7" name="文本框 6"/>
          <p:cNvSpPr txBox="1"/>
          <p:nvPr/>
        </p:nvSpPr>
        <p:spPr>
          <a:xfrm>
            <a:off x="4094447" y="3926155"/>
            <a:ext cx="4373880" cy="1106805"/>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600" b="1" i="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ea typeface="微软雅黑" panose="020B0503020204020204" pitchFamily="34" charset="-122"/>
                <a:sym typeface="Arial" panose="020B0604020202020204" pitchFamily="34" charset="0"/>
              </a:rPr>
              <a:t>谢谢观看！</a:t>
            </a:r>
            <a:endParaRPr kumimoji="0" lang="zh-CN" altLang="en-US" sz="6600" b="1" i="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nvSpPr>
        <p:spPr>
          <a:xfrm>
            <a:off x="10725785" y="6397625"/>
            <a:ext cx="1466215" cy="414020"/>
          </a:xfrm>
          <a:prstGeom prst="rect">
            <a:avLst/>
          </a:prstGeom>
          <a:noFill/>
        </p:spPr>
        <p:txBody>
          <a:bodyPr wrap="square" rtlCol="0">
            <a:spAutoFit/>
          </a:bodyPr>
          <a:lstStyle/>
          <a:p>
            <a:pPr algn="ctr">
              <a:lnSpc>
                <a:spcPct val="150000"/>
              </a:lnSpc>
            </a:pP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让</a:t>
            </a:r>
            <a:r>
              <a:rPr lang="en-US" altLang="zh-CN"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改变生活</a:t>
            </a:r>
            <a:endPar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918335" y="1478915"/>
            <a:ext cx="9476105" cy="3784600"/>
          </a:xfrm>
          <a:prstGeom prst="rect">
            <a:avLst/>
          </a:prstGeom>
          <a:noFill/>
        </p:spPr>
        <p:txBody>
          <a:bodyPr wrap="square" rtlCol="0">
            <a:spAutoFit/>
            <a:scene3d>
              <a:camera prst="orthographicFront"/>
              <a:lightRig rig="threePt" dir="t"/>
            </a:scene3d>
            <a:sp3d contourW="12700"/>
          </a:bodyPr>
          <a:lstStyle/>
          <a:p>
            <a:pPr algn="l"/>
            <a:r>
              <a:rPr lang="zh-CN" altLang="en-US" sz="4000" b="1" dirty="0">
                <a:solidFill>
                  <a:srgbClr val="1C4885"/>
                </a:solidFill>
                <a:latin typeface="微软雅黑" panose="020B0503020204020204" pitchFamily="34" charset="-122"/>
                <a:ea typeface="微软雅黑" panose="020B0503020204020204" pitchFamily="34" charset="-122"/>
              </a:rPr>
              <a:t>数据处理</a:t>
            </a:r>
            <a:endParaRPr lang="en-US" altLang="zh-CN" sz="4000" b="1" dirty="0">
              <a:solidFill>
                <a:srgbClr val="1C4885"/>
              </a:solidFill>
              <a:latin typeface="微软雅黑" panose="020B0503020204020204" pitchFamily="34" charset="-122"/>
              <a:ea typeface="微软雅黑" panose="020B0503020204020204" pitchFamily="34" charset="-122"/>
            </a:endParaRPr>
          </a:p>
          <a:p>
            <a:pPr algn="l"/>
            <a:r>
              <a:rPr lang="en-US" altLang="zh-CN" sz="4000" b="1" dirty="0">
                <a:solidFill>
                  <a:srgbClr val="1C4885"/>
                </a:solidFill>
                <a:latin typeface="微软雅黑" panose="020B0503020204020204" pitchFamily="34" charset="-122"/>
                <a:ea typeface="微软雅黑" panose="020B0503020204020204" pitchFamily="34" charset="-122"/>
              </a:rPr>
              <a:t>pip install pandas</a:t>
            </a:r>
            <a:endParaRPr lang="en-US" altLang="zh-CN" sz="4000" b="1" dirty="0">
              <a:solidFill>
                <a:srgbClr val="1C4885"/>
              </a:solidFill>
              <a:latin typeface="微软雅黑" panose="020B0503020204020204" pitchFamily="34" charset="-122"/>
              <a:ea typeface="微软雅黑" panose="020B0503020204020204" pitchFamily="34" charset="-122"/>
            </a:endParaRPr>
          </a:p>
          <a:p>
            <a:pPr algn="l"/>
            <a:r>
              <a:rPr lang="zh-CN" altLang="en-US" sz="4000" b="1" dirty="0">
                <a:solidFill>
                  <a:srgbClr val="1C4885"/>
                </a:solidFill>
                <a:latin typeface="微软雅黑" panose="020B0503020204020204" pitchFamily="34" charset="-122"/>
                <a:ea typeface="微软雅黑" panose="020B0503020204020204" pitchFamily="34" charset="-122"/>
              </a:rPr>
              <a:t>贝叶斯网络构建</a:t>
            </a:r>
            <a:endParaRPr lang="en-US" altLang="zh-CN" sz="4000" b="1" dirty="0">
              <a:solidFill>
                <a:srgbClr val="1C4885"/>
              </a:solidFill>
              <a:latin typeface="微软雅黑" panose="020B0503020204020204" pitchFamily="34" charset="-122"/>
              <a:ea typeface="微软雅黑" panose="020B0503020204020204" pitchFamily="34" charset="-122"/>
            </a:endParaRPr>
          </a:p>
          <a:p>
            <a:pPr algn="l"/>
            <a:r>
              <a:rPr lang="en-US" altLang="zh-CN" sz="4000" b="1" dirty="0">
                <a:solidFill>
                  <a:srgbClr val="1C4885"/>
                </a:solidFill>
                <a:latin typeface="微软雅黑" panose="020B0503020204020204" pitchFamily="34" charset="-122"/>
                <a:ea typeface="微软雅黑" panose="020B0503020204020204" pitchFamily="34" charset="-122"/>
              </a:rPr>
              <a:t>pip install bnlearn</a:t>
            </a:r>
            <a:endParaRPr lang="en-US" altLang="zh-CN" sz="4000" b="1" dirty="0">
              <a:solidFill>
                <a:srgbClr val="1C4885"/>
              </a:solidFill>
              <a:latin typeface="微软雅黑" panose="020B0503020204020204" pitchFamily="34" charset="-122"/>
              <a:ea typeface="微软雅黑" panose="020B0503020204020204" pitchFamily="34" charset="-122"/>
            </a:endParaRPr>
          </a:p>
          <a:p>
            <a:pPr algn="l"/>
            <a:r>
              <a:rPr lang="zh-CN" altLang="en-US" sz="4000" b="1" dirty="0">
                <a:solidFill>
                  <a:srgbClr val="1C4885"/>
                </a:solidFill>
                <a:latin typeface="微软雅黑" panose="020B0503020204020204" pitchFamily="34" charset="-122"/>
                <a:ea typeface="微软雅黑" panose="020B0503020204020204" pitchFamily="34" charset="-122"/>
              </a:rPr>
              <a:t>网络节点图</a:t>
            </a:r>
            <a:endParaRPr lang="en-US" altLang="zh-CN" sz="4000" b="1" dirty="0">
              <a:solidFill>
                <a:srgbClr val="1C4885"/>
              </a:solidFill>
              <a:latin typeface="微软雅黑" panose="020B0503020204020204" pitchFamily="34" charset="-122"/>
              <a:ea typeface="微软雅黑" panose="020B0503020204020204" pitchFamily="34" charset="-122"/>
            </a:endParaRPr>
          </a:p>
          <a:p>
            <a:pPr algn="l"/>
            <a:r>
              <a:rPr lang="en-US" altLang="zh-CN" sz="4000" b="1" dirty="0">
                <a:solidFill>
                  <a:srgbClr val="1C4885"/>
                </a:solidFill>
                <a:latin typeface="微软雅黑" panose="020B0503020204020204" pitchFamily="34" charset="-122"/>
                <a:ea typeface="微软雅黑" panose="020B0503020204020204" pitchFamily="34" charset="-122"/>
              </a:rPr>
              <a:t>pip install networkx</a:t>
            </a:r>
            <a:endParaRPr lang="en-US" altLang="zh-CN" sz="4000" b="1" dirty="0">
              <a:solidFill>
                <a:srgbClr val="1C4885"/>
              </a:solidFill>
              <a:latin typeface="微软雅黑" panose="020B0503020204020204" pitchFamily="34" charset="-122"/>
              <a:ea typeface="微软雅黑" panose="020B0503020204020204" pitchFamily="34" charset="-122"/>
            </a:endParaRPr>
          </a:p>
        </p:txBody>
      </p:sp>
      <p:pic>
        <p:nvPicPr>
          <p:cNvPr id="31" name="图片 30" descr="万维LOGO-04"/>
          <p:cNvPicPr>
            <a:picLocks noChangeAspect="1"/>
          </p:cNvPicPr>
          <p:nvPr userDrawn="1"/>
        </p:nvPicPr>
        <p:blipFill>
          <a:blip r:embed="rId1"/>
          <a:stretch>
            <a:fillRect/>
          </a:stretch>
        </p:blipFill>
        <p:spPr>
          <a:xfrm>
            <a:off x="88265" y="143510"/>
            <a:ext cx="2034540" cy="715010"/>
          </a:xfrm>
          <a:prstGeom prst="rect">
            <a:avLst/>
          </a:prstGeom>
        </p:spPr>
      </p:pic>
      <p:sp>
        <p:nvSpPr>
          <p:cNvPr id="27" name="文本框 26"/>
          <p:cNvSpPr txBox="1"/>
          <p:nvPr/>
        </p:nvSpPr>
        <p:spPr>
          <a:xfrm>
            <a:off x="10725785" y="6397625"/>
            <a:ext cx="1466215" cy="414020"/>
          </a:xfrm>
          <a:prstGeom prst="rect">
            <a:avLst/>
          </a:prstGeom>
          <a:noFill/>
        </p:spPr>
        <p:txBody>
          <a:bodyPr wrap="square" rtlCol="0">
            <a:spAutoFit/>
          </a:bodyPr>
          <a:lstStyle/>
          <a:p>
            <a:pPr algn="ctr">
              <a:lnSpc>
                <a:spcPct val="150000"/>
              </a:lnSpc>
            </a:pP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让</a:t>
            </a:r>
            <a:r>
              <a:rPr lang="en-US" altLang="zh-CN"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改变生活</a:t>
            </a:r>
            <a:endPar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54" name="直接连接符 53"/>
          <p:cNvCxnSpPr/>
          <p:nvPr>
            <p:custDataLst>
              <p:tags r:id="rId1"/>
            </p:custDataLst>
          </p:nvPr>
        </p:nvCxnSpPr>
        <p:spPr>
          <a:xfrm>
            <a:off x="6762433" y="1979295"/>
            <a:ext cx="3080385"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custDataLst>
              <p:tags r:id="rId2"/>
            </p:custDataLst>
          </p:nvPr>
        </p:nvCxnSpPr>
        <p:spPr>
          <a:xfrm>
            <a:off x="2098993" y="3698240"/>
            <a:ext cx="3206750" cy="0"/>
          </a:xfrm>
          <a:prstGeom prst="line">
            <a:avLst/>
          </a:prstGeom>
          <a:ln w="9525">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custDataLst>
              <p:tags r:id="rId3"/>
            </p:custDataLst>
          </p:nvPr>
        </p:nvCxnSpPr>
        <p:spPr>
          <a:xfrm>
            <a:off x="1834198" y="1981200"/>
            <a:ext cx="3080385"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custDataLst>
              <p:tags r:id="rId4"/>
            </p:custDataLst>
          </p:nvPr>
        </p:nvCxnSpPr>
        <p:spPr>
          <a:xfrm flipH="1">
            <a:off x="1831023" y="1981200"/>
            <a:ext cx="3073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custDataLst>
              <p:tags r:id="rId5"/>
            </p:custDataLst>
          </p:nvPr>
        </p:nvCxnSpPr>
        <p:spPr>
          <a:xfrm>
            <a:off x="6588443" y="3695700"/>
            <a:ext cx="342773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custDataLst>
              <p:tags r:id="rId6"/>
            </p:custDataLst>
          </p:nvPr>
        </p:nvCxnSpPr>
        <p:spPr>
          <a:xfrm flipH="1">
            <a:off x="9708198" y="3695700"/>
            <a:ext cx="307975"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custDataLst>
              <p:tags r:id="rId7"/>
            </p:custDataLst>
          </p:nvPr>
        </p:nvCxnSpPr>
        <p:spPr>
          <a:xfrm flipH="1">
            <a:off x="1841818" y="3695700"/>
            <a:ext cx="30734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custDataLst>
              <p:tags r:id="rId8"/>
            </p:custDataLst>
          </p:nvPr>
        </p:nvCxnSpPr>
        <p:spPr>
          <a:xfrm flipH="1">
            <a:off x="9708198" y="1978025"/>
            <a:ext cx="30797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2" name="任意多边形 61"/>
          <p:cNvSpPr/>
          <p:nvPr>
            <p:custDataLst>
              <p:tags r:id="rId9"/>
            </p:custDataLst>
          </p:nvPr>
        </p:nvSpPr>
        <p:spPr>
          <a:xfrm rot="16200000">
            <a:off x="4941888" y="1453515"/>
            <a:ext cx="1089025" cy="1313180"/>
          </a:xfrm>
          <a:custGeom>
            <a:avLst/>
            <a:gdLst>
              <a:gd name="adj1" fmla="val 60662"/>
              <a:gd name="adj2" fmla="val 55256"/>
              <a:gd name="maxAdj2" fmla="*/ 100000 h ss"/>
              <a:gd name="a1" fmla="pin 0 adj1 100000"/>
              <a:gd name="a2" fmla="pin 0 adj2 maxAdj2"/>
              <a:gd name="dy1" fmla="*/ ss a2 100000"/>
              <a:gd name="y1" fmla="+- b 0 dy1"/>
              <a:gd name="dx1" fmla="*/ w a1 200000"/>
              <a:gd name="x1" fmla="+- hc 0 dx1"/>
              <a:gd name="x2" fmla="+- hc dx1 0"/>
              <a:gd name="dy2" fmla="*/ x1 dy1 wd2"/>
              <a:gd name="y2" fmla="+- y1 dy2 0"/>
            </a:gdLst>
            <a:ahLst/>
            <a:cxnLst>
              <a:cxn ang="3">
                <a:pos x="hc" y="t"/>
              </a:cxn>
              <a:cxn ang="cd2">
                <a:pos x="l" y="y1"/>
              </a:cxn>
              <a:cxn ang="cd4">
                <a:pos x="hc" y="b"/>
              </a:cxn>
              <a:cxn ang="0">
                <a:pos x="r" y="y1"/>
              </a:cxn>
            </a:cxnLst>
            <a:rect l="l" t="t" r="r" b="b"/>
            <a:pathLst>
              <a:path w="1821" h="2196">
                <a:moveTo>
                  <a:pt x="0" y="0"/>
                </a:moveTo>
                <a:lnTo>
                  <a:pt x="1195" y="0"/>
                </a:lnTo>
                <a:cubicBezTo>
                  <a:pt x="1390" y="0"/>
                  <a:pt x="1551" y="142"/>
                  <a:pt x="1578" y="329"/>
                </a:cubicBezTo>
                <a:lnTo>
                  <a:pt x="1580" y="341"/>
                </a:lnTo>
                <a:lnTo>
                  <a:pt x="1581" y="341"/>
                </a:lnTo>
                <a:lnTo>
                  <a:pt x="1583" y="359"/>
                </a:lnTo>
                <a:lnTo>
                  <a:pt x="1583" y="1194"/>
                </a:lnTo>
                <a:lnTo>
                  <a:pt x="1583" y="1197"/>
                </a:lnTo>
                <a:lnTo>
                  <a:pt x="1821" y="1197"/>
                </a:lnTo>
                <a:lnTo>
                  <a:pt x="985" y="2196"/>
                </a:lnTo>
                <a:lnTo>
                  <a:pt x="149" y="1197"/>
                </a:lnTo>
                <a:lnTo>
                  <a:pt x="386" y="1197"/>
                </a:lnTo>
                <a:lnTo>
                  <a:pt x="386" y="1194"/>
                </a:lnTo>
                <a:lnTo>
                  <a:pt x="386" y="344"/>
                </a:lnTo>
                <a:lnTo>
                  <a:pt x="384" y="329"/>
                </a:lnTo>
                <a:cubicBezTo>
                  <a:pt x="355" y="142"/>
                  <a:pt x="195" y="0"/>
                  <a:pt x="0" y="0"/>
                </a:cubicBezTo>
                <a:close/>
              </a:path>
            </a:pathLst>
          </a:custGeom>
          <a:gradFill>
            <a:gsLst>
              <a:gs pos="75000">
                <a:schemeClr val="accent1"/>
              </a:gs>
              <a:gs pos="0">
                <a:schemeClr val="accent1">
                  <a:lumMod val="55000"/>
                  <a:lumOff val="45000"/>
                </a:schemeClr>
              </a:gs>
            </a:gsLst>
            <a:lin ang="2640000" scaled="0"/>
          </a:gradFill>
          <a:ln w="9525" cap="flat">
            <a:noFill/>
            <a:prstDash val="solid"/>
            <a:miter/>
          </a:ln>
          <a:effectLst>
            <a:outerShdw blurRad="101600" dist="127000" dir="5400000" sx="102000" sy="102000" algn="ctr" rotWithShape="0">
              <a:schemeClr val="accent1">
                <a:alpha val="2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latin typeface="微软雅黑" panose="020B0503020204020204" pitchFamily="34" charset="-122"/>
              <a:ea typeface="微软雅黑" panose="020B0503020204020204" pitchFamily="34" charset="-122"/>
              <a:sym typeface="+mn-ea"/>
            </a:endParaRPr>
          </a:p>
        </p:txBody>
      </p:sp>
      <p:sp>
        <p:nvSpPr>
          <p:cNvPr id="63" name="任意多边形 62"/>
          <p:cNvSpPr/>
          <p:nvPr>
            <p:custDataLst>
              <p:tags r:id="rId10"/>
            </p:custDataLst>
          </p:nvPr>
        </p:nvSpPr>
        <p:spPr>
          <a:xfrm>
            <a:off x="6120448" y="1704340"/>
            <a:ext cx="1089025" cy="1314450"/>
          </a:xfrm>
          <a:custGeom>
            <a:avLst/>
            <a:gdLst>
              <a:gd name="adj1" fmla="val 60662"/>
              <a:gd name="adj2" fmla="val 55256"/>
              <a:gd name="maxAdj2" fmla="*/ 100000 h ss"/>
              <a:gd name="a1" fmla="pin 0 adj1 100000"/>
              <a:gd name="a2" fmla="pin 0 adj2 maxAdj2"/>
              <a:gd name="dy1" fmla="*/ ss a2 100000"/>
              <a:gd name="y1" fmla="+- b 0 dy1"/>
              <a:gd name="dx1" fmla="*/ w a1 200000"/>
              <a:gd name="x1" fmla="+- hc 0 dx1"/>
              <a:gd name="x2" fmla="+- hc dx1 0"/>
              <a:gd name="dy2" fmla="*/ x1 dy1 wd2"/>
              <a:gd name="y2" fmla="+- y1 dy2 0"/>
            </a:gdLst>
            <a:ahLst/>
            <a:cxnLst>
              <a:cxn ang="3">
                <a:pos x="hc" y="t"/>
              </a:cxn>
              <a:cxn ang="cd2">
                <a:pos x="l" y="y1"/>
              </a:cxn>
              <a:cxn ang="cd4">
                <a:pos x="hc" y="b"/>
              </a:cxn>
              <a:cxn ang="0">
                <a:pos x="r" y="y1"/>
              </a:cxn>
            </a:cxnLst>
            <a:rect l="l" t="t" r="r" b="b"/>
            <a:pathLst>
              <a:path w="1821" h="2198">
                <a:moveTo>
                  <a:pt x="0" y="0"/>
                </a:moveTo>
                <a:lnTo>
                  <a:pt x="1195" y="0"/>
                </a:lnTo>
                <a:cubicBezTo>
                  <a:pt x="1390" y="0"/>
                  <a:pt x="1551" y="142"/>
                  <a:pt x="1578" y="329"/>
                </a:cubicBezTo>
                <a:lnTo>
                  <a:pt x="1580" y="341"/>
                </a:lnTo>
                <a:lnTo>
                  <a:pt x="1581" y="341"/>
                </a:lnTo>
                <a:lnTo>
                  <a:pt x="1583" y="359"/>
                </a:lnTo>
                <a:lnTo>
                  <a:pt x="1583" y="1196"/>
                </a:lnTo>
                <a:lnTo>
                  <a:pt x="1583" y="1197"/>
                </a:lnTo>
                <a:lnTo>
                  <a:pt x="1583" y="1197"/>
                </a:lnTo>
                <a:lnTo>
                  <a:pt x="1583" y="1199"/>
                </a:lnTo>
                <a:lnTo>
                  <a:pt x="1821" y="1199"/>
                </a:lnTo>
                <a:lnTo>
                  <a:pt x="985" y="2198"/>
                </a:lnTo>
                <a:lnTo>
                  <a:pt x="149" y="1199"/>
                </a:lnTo>
                <a:lnTo>
                  <a:pt x="386" y="1199"/>
                </a:lnTo>
                <a:lnTo>
                  <a:pt x="386" y="1197"/>
                </a:lnTo>
                <a:lnTo>
                  <a:pt x="386" y="1197"/>
                </a:lnTo>
                <a:lnTo>
                  <a:pt x="386" y="1196"/>
                </a:lnTo>
                <a:lnTo>
                  <a:pt x="386" y="344"/>
                </a:lnTo>
                <a:lnTo>
                  <a:pt x="384" y="329"/>
                </a:lnTo>
                <a:cubicBezTo>
                  <a:pt x="355" y="142"/>
                  <a:pt x="195" y="0"/>
                  <a:pt x="0" y="0"/>
                </a:cubicBezTo>
                <a:close/>
              </a:path>
            </a:pathLst>
          </a:custGeom>
          <a:gradFill>
            <a:gsLst>
              <a:gs pos="75000">
                <a:schemeClr val="accent2"/>
              </a:gs>
              <a:gs pos="0">
                <a:schemeClr val="accent2">
                  <a:lumMod val="55000"/>
                  <a:lumOff val="45000"/>
                </a:schemeClr>
              </a:gs>
            </a:gsLst>
            <a:lin ang="2640000" scaled="0"/>
          </a:gradFill>
          <a:ln w="9525" cap="flat">
            <a:noFill/>
            <a:prstDash val="solid"/>
            <a:miter/>
          </a:ln>
          <a:effectLst>
            <a:outerShdw blurRad="101600" dist="127000" dir="5400000" sx="102000" sy="102000" algn="ctr" rotWithShape="0">
              <a:schemeClr val="accent2">
                <a:alpha val="2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latin typeface="微软雅黑" panose="020B0503020204020204" pitchFamily="34" charset="-122"/>
              <a:ea typeface="微软雅黑" panose="020B0503020204020204" pitchFamily="34" charset="-122"/>
              <a:sym typeface="+mn-ea"/>
            </a:endParaRPr>
          </a:p>
        </p:txBody>
      </p:sp>
      <p:sp>
        <p:nvSpPr>
          <p:cNvPr id="64" name="任意多边形 63"/>
          <p:cNvSpPr/>
          <p:nvPr>
            <p:custDataLst>
              <p:tags r:id="rId11"/>
            </p:custDataLst>
          </p:nvPr>
        </p:nvSpPr>
        <p:spPr>
          <a:xfrm rot="5400000">
            <a:off x="5850573" y="2861945"/>
            <a:ext cx="1089025" cy="1313815"/>
          </a:xfrm>
          <a:custGeom>
            <a:avLst/>
            <a:gdLst>
              <a:gd name="adj1" fmla="val 60662"/>
              <a:gd name="adj2" fmla="val 55256"/>
              <a:gd name="maxAdj2" fmla="*/ 100000 h ss"/>
              <a:gd name="a1" fmla="pin 0 adj1 100000"/>
              <a:gd name="a2" fmla="pin 0 adj2 maxAdj2"/>
              <a:gd name="dy1" fmla="*/ ss a2 100000"/>
              <a:gd name="y1" fmla="+- b 0 dy1"/>
              <a:gd name="dx1" fmla="*/ w a1 200000"/>
              <a:gd name="x1" fmla="+- hc 0 dx1"/>
              <a:gd name="x2" fmla="+- hc dx1 0"/>
              <a:gd name="dy2" fmla="*/ x1 dy1 wd2"/>
              <a:gd name="y2" fmla="+- y1 dy2 0"/>
            </a:gdLst>
            <a:ahLst/>
            <a:cxnLst>
              <a:cxn ang="3">
                <a:pos x="hc" y="t"/>
              </a:cxn>
              <a:cxn ang="cd2">
                <a:pos x="l" y="y1"/>
              </a:cxn>
              <a:cxn ang="cd4">
                <a:pos x="hc" y="b"/>
              </a:cxn>
              <a:cxn ang="0">
                <a:pos x="r" y="y1"/>
              </a:cxn>
            </a:cxnLst>
            <a:rect l="l" t="t" r="r" b="b"/>
            <a:pathLst>
              <a:path w="1821" h="2197">
                <a:moveTo>
                  <a:pt x="0" y="0"/>
                </a:moveTo>
                <a:lnTo>
                  <a:pt x="1195" y="0"/>
                </a:lnTo>
                <a:cubicBezTo>
                  <a:pt x="1390" y="0"/>
                  <a:pt x="1551" y="142"/>
                  <a:pt x="1578" y="329"/>
                </a:cubicBezTo>
                <a:lnTo>
                  <a:pt x="1580" y="341"/>
                </a:lnTo>
                <a:lnTo>
                  <a:pt x="1581" y="341"/>
                </a:lnTo>
                <a:lnTo>
                  <a:pt x="1583" y="359"/>
                </a:lnTo>
                <a:lnTo>
                  <a:pt x="1583" y="1195"/>
                </a:lnTo>
                <a:lnTo>
                  <a:pt x="1583" y="1197"/>
                </a:lnTo>
                <a:lnTo>
                  <a:pt x="1583" y="1197"/>
                </a:lnTo>
                <a:lnTo>
                  <a:pt x="1583" y="1198"/>
                </a:lnTo>
                <a:lnTo>
                  <a:pt x="1821" y="1198"/>
                </a:lnTo>
                <a:lnTo>
                  <a:pt x="985" y="2197"/>
                </a:lnTo>
                <a:lnTo>
                  <a:pt x="149" y="1198"/>
                </a:lnTo>
                <a:lnTo>
                  <a:pt x="386" y="1198"/>
                </a:lnTo>
                <a:lnTo>
                  <a:pt x="386" y="1197"/>
                </a:lnTo>
                <a:lnTo>
                  <a:pt x="386" y="1197"/>
                </a:lnTo>
                <a:lnTo>
                  <a:pt x="386" y="1195"/>
                </a:lnTo>
                <a:lnTo>
                  <a:pt x="386" y="344"/>
                </a:lnTo>
                <a:lnTo>
                  <a:pt x="384" y="329"/>
                </a:lnTo>
                <a:cubicBezTo>
                  <a:pt x="355" y="142"/>
                  <a:pt x="195" y="0"/>
                  <a:pt x="0" y="0"/>
                </a:cubicBezTo>
                <a:close/>
              </a:path>
            </a:pathLst>
          </a:custGeom>
          <a:gradFill>
            <a:gsLst>
              <a:gs pos="75000">
                <a:schemeClr val="accent3"/>
              </a:gs>
              <a:gs pos="0">
                <a:schemeClr val="accent3">
                  <a:lumMod val="55000"/>
                  <a:lumOff val="45000"/>
                </a:schemeClr>
              </a:gs>
            </a:gsLst>
            <a:lin ang="2640000" scaled="0"/>
          </a:gradFill>
          <a:ln w="9525" cap="flat">
            <a:noFill/>
            <a:prstDash val="solid"/>
            <a:miter/>
          </a:ln>
          <a:effectLst>
            <a:outerShdw blurRad="101600" dist="127000" dir="5400000" sx="102000" sy="102000" algn="ctr" rotWithShape="0">
              <a:schemeClr val="accent3">
                <a:alpha val="2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latin typeface="微软雅黑" panose="020B0503020204020204" pitchFamily="34" charset="-122"/>
              <a:ea typeface="微软雅黑" panose="020B0503020204020204" pitchFamily="34" charset="-122"/>
              <a:sym typeface="+mn-ea"/>
            </a:endParaRPr>
          </a:p>
        </p:txBody>
      </p:sp>
      <p:sp>
        <p:nvSpPr>
          <p:cNvPr id="65" name="任意多边形 64"/>
          <p:cNvSpPr/>
          <p:nvPr>
            <p:custDataLst>
              <p:tags r:id="rId12"/>
            </p:custDataLst>
          </p:nvPr>
        </p:nvSpPr>
        <p:spPr>
          <a:xfrm rot="10800000">
            <a:off x="4694873" y="2617470"/>
            <a:ext cx="1086485" cy="1311275"/>
          </a:xfrm>
          <a:custGeom>
            <a:avLst/>
            <a:gdLst>
              <a:gd name="adj1" fmla="val 60662"/>
              <a:gd name="adj2" fmla="val 55256"/>
              <a:gd name="maxAdj2" fmla="*/ 100000 h ss"/>
              <a:gd name="a1" fmla="pin 0 adj1 100000"/>
              <a:gd name="a2" fmla="pin 0 adj2 maxAdj2"/>
              <a:gd name="dy1" fmla="*/ ss a2 100000"/>
              <a:gd name="y1" fmla="+- b 0 dy1"/>
              <a:gd name="dx1" fmla="*/ w a1 200000"/>
              <a:gd name="x1" fmla="+- hc 0 dx1"/>
              <a:gd name="x2" fmla="+- hc dx1 0"/>
              <a:gd name="dy2" fmla="*/ x1 dy1 wd2"/>
              <a:gd name="y2" fmla="+- y1 dy2 0"/>
            </a:gdLst>
            <a:ahLst/>
            <a:cxnLst>
              <a:cxn ang="3">
                <a:pos x="hc" y="t"/>
              </a:cxn>
              <a:cxn ang="cd2">
                <a:pos x="l" y="y1"/>
              </a:cxn>
              <a:cxn ang="cd4">
                <a:pos x="hc" y="b"/>
              </a:cxn>
              <a:cxn ang="0">
                <a:pos x="r" y="y1"/>
              </a:cxn>
            </a:cxnLst>
            <a:rect l="l" t="t" r="r" b="b"/>
            <a:pathLst>
              <a:path w="1817" h="2192">
                <a:moveTo>
                  <a:pt x="0" y="0"/>
                </a:moveTo>
                <a:lnTo>
                  <a:pt x="1195" y="0"/>
                </a:lnTo>
                <a:cubicBezTo>
                  <a:pt x="1390" y="0"/>
                  <a:pt x="1551" y="142"/>
                  <a:pt x="1578" y="329"/>
                </a:cubicBezTo>
                <a:lnTo>
                  <a:pt x="1580" y="341"/>
                </a:lnTo>
                <a:lnTo>
                  <a:pt x="1581" y="341"/>
                </a:lnTo>
                <a:lnTo>
                  <a:pt x="1583" y="359"/>
                </a:lnTo>
                <a:lnTo>
                  <a:pt x="1583" y="1193"/>
                </a:lnTo>
                <a:lnTo>
                  <a:pt x="1583" y="1197"/>
                </a:lnTo>
                <a:lnTo>
                  <a:pt x="1817" y="1197"/>
                </a:lnTo>
                <a:lnTo>
                  <a:pt x="984" y="2192"/>
                </a:lnTo>
                <a:lnTo>
                  <a:pt x="151" y="1197"/>
                </a:lnTo>
                <a:lnTo>
                  <a:pt x="386" y="1197"/>
                </a:lnTo>
                <a:lnTo>
                  <a:pt x="386" y="1190"/>
                </a:lnTo>
                <a:lnTo>
                  <a:pt x="386" y="344"/>
                </a:lnTo>
                <a:lnTo>
                  <a:pt x="384" y="329"/>
                </a:lnTo>
                <a:cubicBezTo>
                  <a:pt x="355" y="142"/>
                  <a:pt x="195" y="0"/>
                  <a:pt x="0" y="0"/>
                </a:cubicBezTo>
                <a:close/>
              </a:path>
            </a:pathLst>
          </a:custGeom>
          <a:gradFill>
            <a:gsLst>
              <a:gs pos="75000">
                <a:schemeClr val="accent4"/>
              </a:gs>
              <a:gs pos="0">
                <a:schemeClr val="accent4">
                  <a:lumMod val="55000"/>
                  <a:lumOff val="45000"/>
                </a:schemeClr>
              </a:gs>
            </a:gsLst>
            <a:lin ang="2640000" scaled="0"/>
          </a:gradFill>
          <a:ln w="9525" cap="flat">
            <a:noFill/>
            <a:prstDash val="solid"/>
            <a:miter/>
          </a:ln>
          <a:effectLst>
            <a:outerShdw blurRad="101600" dist="127000" dir="5400000" sx="102000" sy="102000" algn="ctr" rotWithShape="0">
              <a:schemeClr val="accent4">
                <a:alpha val="2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latin typeface="微软雅黑" panose="020B0503020204020204" pitchFamily="34" charset="-122"/>
              <a:ea typeface="微软雅黑" panose="020B0503020204020204" pitchFamily="34" charset="-122"/>
              <a:sym typeface="+mn-ea"/>
            </a:endParaRPr>
          </a:p>
        </p:txBody>
      </p:sp>
      <p:sp>
        <p:nvSpPr>
          <p:cNvPr id="66" name="标题"/>
          <p:cNvSpPr txBox="1"/>
          <p:nvPr>
            <p:custDataLst>
              <p:tags r:id="rId13"/>
            </p:custDataLst>
          </p:nvPr>
        </p:nvSpPr>
        <p:spPr>
          <a:xfrm>
            <a:off x="1841818" y="2854325"/>
            <a:ext cx="2235200" cy="740044"/>
          </a:xfrm>
          <a:prstGeom prst="rect">
            <a:avLst/>
          </a:prstGeom>
          <a:noFill/>
        </p:spPr>
        <p:txBody>
          <a:bodyPr wrap="square" lIns="0" tIns="0" rIns="0" bIns="0" rtlCol="0" anchor="b">
            <a:normAutofit/>
          </a:bodyPr>
          <a:lstStyle/>
          <a:p>
            <a:pPr algn="just"/>
            <a:r>
              <a:rPr lang="zh-CN" altLang="en-US" b="1" spc="300" dirty="0">
                <a:solidFill>
                  <a:schemeClr val="accent1"/>
                </a:solidFill>
                <a:latin typeface="微软雅黑" panose="020B0503020204020204" pitchFamily="34" charset="-122"/>
                <a:ea typeface="微软雅黑" panose="020B0503020204020204" pitchFamily="34" charset="-122"/>
              </a:rPr>
              <a:t>分类</a:t>
            </a:r>
            <a:endParaRPr lang="zh-CN" altLang="en-US" b="1" spc="300" dirty="0">
              <a:solidFill>
                <a:schemeClr val="accent1"/>
              </a:solidFill>
              <a:latin typeface="微软雅黑" panose="020B0503020204020204" pitchFamily="34" charset="-122"/>
              <a:ea typeface="微软雅黑" panose="020B0503020204020204" pitchFamily="34" charset="-122"/>
            </a:endParaRPr>
          </a:p>
        </p:txBody>
      </p:sp>
      <p:sp>
        <p:nvSpPr>
          <p:cNvPr id="67" name="正文"/>
          <p:cNvSpPr txBox="1"/>
          <p:nvPr>
            <p:custDataLst>
              <p:tags r:id="rId14"/>
            </p:custDataLst>
          </p:nvPr>
        </p:nvSpPr>
        <p:spPr>
          <a:xfrm>
            <a:off x="7176770" y="3810635"/>
            <a:ext cx="3820160" cy="1707515"/>
          </a:xfrm>
          <a:prstGeom prst="rect">
            <a:avLst/>
          </a:prstGeom>
          <a:noFill/>
        </p:spPr>
        <p:txBody>
          <a:bodyPr wrap="square" lIns="0" tIns="0" rIns="0" bIns="0" rtlCol="0" anchor="t" anchorCtr="0">
            <a:noAutofit/>
          </a:bodyPr>
          <a:lstStyle/>
          <a:p>
            <a:pPr indent="0" algn="l" fontAlgn="auto">
              <a:lnSpc>
                <a:spcPct val="130000"/>
              </a:lnSpc>
            </a:pPr>
            <a:r>
              <a:rPr lang="zh-CN" altLang="en-US" sz="1600" spc="150" dirty="0">
                <a:solidFill>
                  <a:schemeClr val="tx1">
                    <a:lumMod val="65000"/>
                    <a:lumOff val="35000"/>
                  </a:schemeClr>
                </a:solidFill>
                <a:latin typeface="微软雅黑" panose="020B0503020204020204" pitchFamily="34" charset="-122"/>
                <a:ea typeface="微软雅黑" panose="020B0503020204020204" pitchFamily="34" charset="-122"/>
              </a:rPr>
              <a:t>深度学习算法可以通过对大量数据的学习，自动提取特征并识别异常数据。代表方法有自动编码器，长短期记忆神经网络等。通过模型（如自编码器）学习正常模式，计算重构误差</a:t>
            </a:r>
            <a:endParaRPr lang="zh-CN" altLang="en-US" sz="1600" spc="1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8" name="标题"/>
          <p:cNvSpPr txBox="1"/>
          <p:nvPr>
            <p:custDataLst>
              <p:tags r:id="rId15"/>
            </p:custDataLst>
          </p:nvPr>
        </p:nvSpPr>
        <p:spPr>
          <a:xfrm>
            <a:off x="7780338" y="2847975"/>
            <a:ext cx="2235600" cy="740044"/>
          </a:xfrm>
          <a:prstGeom prst="rect">
            <a:avLst/>
          </a:prstGeom>
          <a:noFill/>
        </p:spPr>
        <p:txBody>
          <a:bodyPr wrap="square" lIns="0" tIns="0" rIns="0" bIns="0" rtlCol="0" anchor="b">
            <a:normAutofit/>
          </a:bodyPr>
          <a:lstStyle/>
          <a:p>
            <a:pPr lvl="0" algn="r">
              <a:buClrTx/>
              <a:buSzTx/>
              <a:buFontTx/>
            </a:pPr>
            <a:r>
              <a:rPr lang="zh-CN" altLang="en-US" b="1" spc="300" dirty="0">
                <a:solidFill>
                  <a:schemeClr val="accent1"/>
                </a:solidFill>
                <a:latin typeface="微软雅黑" panose="020B0503020204020204" pitchFamily="34" charset="-122"/>
                <a:ea typeface="微软雅黑" panose="020B0503020204020204" pitchFamily="34" charset="-122"/>
                <a:sym typeface="+mn-ea"/>
              </a:rPr>
              <a:t>深度学习</a:t>
            </a:r>
            <a:endParaRPr lang="zh-CN" altLang="en-US"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69" name="正文"/>
          <p:cNvSpPr txBox="1"/>
          <p:nvPr>
            <p:custDataLst>
              <p:tags r:id="rId16"/>
            </p:custDataLst>
          </p:nvPr>
        </p:nvSpPr>
        <p:spPr>
          <a:xfrm>
            <a:off x="7209790" y="2090420"/>
            <a:ext cx="4117975" cy="1386205"/>
          </a:xfrm>
          <a:prstGeom prst="rect">
            <a:avLst/>
          </a:prstGeom>
          <a:noFill/>
        </p:spPr>
        <p:txBody>
          <a:bodyPr wrap="square" lIns="0" tIns="0" rIns="0" bIns="0" rtlCol="0" anchor="t" anchorCtr="0">
            <a:noAutofit/>
          </a:bodyPr>
          <a:lstStyle/>
          <a:p>
            <a:pPr indent="0" algn="l" fontAlgn="auto">
              <a:lnSpc>
                <a:spcPct val="130000"/>
              </a:lnSpc>
            </a:pPr>
            <a:r>
              <a:rPr lang="zh-CN" altLang="en-US" sz="1600" spc="15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将数据点划分为一个个相对密集的“簇”，而那些不能被归为某个簇的点，则被视作离群点。根据数据点在群集中的距离或密度关系来判断异常</a:t>
            </a:r>
            <a:endParaRPr lang="zh-CN" altLang="en-US" sz="1600" spc="15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0" name="标题"/>
          <p:cNvSpPr txBox="1"/>
          <p:nvPr>
            <p:custDataLst>
              <p:tags r:id="rId17"/>
            </p:custDataLst>
          </p:nvPr>
        </p:nvSpPr>
        <p:spPr>
          <a:xfrm>
            <a:off x="7780338" y="1138555"/>
            <a:ext cx="2235600" cy="740566"/>
          </a:xfrm>
          <a:prstGeom prst="rect">
            <a:avLst/>
          </a:prstGeom>
          <a:noFill/>
        </p:spPr>
        <p:txBody>
          <a:bodyPr wrap="square" lIns="0" tIns="0" rIns="0" bIns="0" rtlCol="0" anchor="b">
            <a:normAutofit/>
          </a:bodyPr>
          <a:lstStyle/>
          <a:p>
            <a:pPr algn="r"/>
            <a:r>
              <a:rPr lang="zh-CN" altLang="en-US" b="1" spc="300" dirty="0">
                <a:solidFill>
                  <a:schemeClr val="accent1"/>
                </a:solidFill>
                <a:latin typeface="微软雅黑" panose="020B0503020204020204" pitchFamily="34" charset="-122"/>
                <a:ea typeface="微软雅黑" panose="020B0503020204020204" pitchFamily="34" charset="-122"/>
              </a:rPr>
              <a:t>聚类</a:t>
            </a:r>
            <a:endParaRPr lang="zh-CN" altLang="en-US" b="1" spc="300" dirty="0">
              <a:solidFill>
                <a:schemeClr val="accent1"/>
              </a:solidFill>
              <a:latin typeface="微软雅黑" panose="020B0503020204020204" pitchFamily="34" charset="-122"/>
              <a:ea typeface="微软雅黑" panose="020B0503020204020204" pitchFamily="34" charset="-122"/>
            </a:endParaRPr>
          </a:p>
        </p:txBody>
      </p:sp>
      <p:sp>
        <p:nvSpPr>
          <p:cNvPr id="71" name="正文"/>
          <p:cNvSpPr txBox="1"/>
          <p:nvPr>
            <p:custDataLst>
              <p:tags r:id="rId18"/>
            </p:custDataLst>
          </p:nvPr>
        </p:nvSpPr>
        <p:spPr>
          <a:xfrm>
            <a:off x="1000760" y="2090420"/>
            <a:ext cx="3388995" cy="757555"/>
          </a:xfrm>
          <a:prstGeom prst="rect">
            <a:avLst/>
          </a:prstGeom>
          <a:noFill/>
        </p:spPr>
        <p:txBody>
          <a:bodyPr wrap="square" lIns="0" tIns="0" rIns="0" bIns="0" rtlCol="0" anchor="t" anchorCtr="0">
            <a:noAutofit/>
          </a:bodyPr>
          <a:lstStyle/>
          <a:p>
            <a:pPr lvl="0" algn="l">
              <a:lnSpc>
                <a:spcPct val="130000"/>
              </a:lnSpc>
              <a:buClrTx/>
              <a:buSzTx/>
              <a:buFontTx/>
            </a:pPr>
            <a:r>
              <a:rPr lang="zh-CN" altLang="en-US" sz="1600" spc="15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基于统计的方法依赖的假设是数据集服从某种分布或概率模型。通过数据的概率分布特征，计算样本的异常度数。</a:t>
            </a:r>
            <a:endParaRPr lang="zh-CN" altLang="en-US" sz="1600" spc="15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2" name="标题"/>
          <p:cNvSpPr txBox="1"/>
          <p:nvPr>
            <p:custDataLst>
              <p:tags r:id="rId19"/>
            </p:custDataLst>
          </p:nvPr>
        </p:nvSpPr>
        <p:spPr>
          <a:xfrm>
            <a:off x="1841818" y="1137920"/>
            <a:ext cx="2235200" cy="740044"/>
          </a:xfrm>
          <a:prstGeom prst="rect">
            <a:avLst/>
          </a:prstGeom>
          <a:noFill/>
        </p:spPr>
        <p:txBody>
          <a:bodyPr wrap="square" lIns="0" tIns="0" rIns="0" bIns="0" rtlCol="0" anchor="b">
            <a:normAutofit/>
          </a:bodyPr>
          <a:lstStyle/>
          <a:p>
            <a:pPr algn="just"/>
            <a:r>
              <a:rPr lang="zh-CN" altLang="en-US" b="1" spc="300" dirty="0">
                <a:solidFill>
                  <a:schemeClr val="accent1"/>
                </a:solidFill>
                <a:latin typeface="微软雅黑" panose="020B0503020204020204" pitchFamily="34" charset="-122"/>
                <a:ea typeface="微软雅黑" panose="020B0503020204020204" pitchFamily="34" charset="-122"/>
              </a:rPr>
              <a:t>统计</a:t>
            </a:r>
            <a:r>
              <a:rPr lang="zh-CN" altLang="en-US" b="1" spc="300" dirty="0">
                <a:solidFill>
                  <a:schemeClr val="accent1"/>
                </a:solidFill>
                <a:latin typeface="微软雅黑" panose="020B0503020204020204" pitchFamily="34" charset="-122"/>
                <a:ea typeface="微软雅黑" panose="020B0503020204020204" pitchFamily="34" charset="-122"/>
              </a:rPr>
              <a:t>分析</a:t>
            </a:r>
            <a:endParaRPr lang="zh-CN" altLang="en-US" b="1" spc="300" dirty="0">
              <a:solidFill>
                <a:schemeClr val="accent1"/>
              </a:solidFill>
              <a:latin typeface="微软雅黑" panose="020B0503020204020204" pitchFamily="34" charset="-122"/>
              <a:ea typeface="微软雅黑" panose="020B0503020204020204" pitchFamily="34" charset="-122"/>
            </a:endParaRPr>
          </a:p>
        </p:txBody>
      </p:sp>
      <p:sp>
        <p:nvSpPr>
          <p:cNvPr id="73" name="正文"/>
          <p:cNvSpPr txBox="1"/>
          <p:nvPr>
            <p:custDataLst>
              <p:tags r:id="rId20"/>
            </p:custDataLst>
          </p:nvPr>
        </p:nvSpPr>
        <p:spPr>
          <a:xfrm>
            <a:off x="1051560" y="3810635"/>
            <a:ext cx="3394710" cy="1563370"/>
          </a:xfrm>
          <a:prstGeom prst="rect">
            <a:avLst/>
          </a:prstGeom>
          <a:noFill/>
        </p:spPr>
        <p:txBody>
          <a:bodyPr wrap="square" lIns="0" tIns="0" rIns="0" bIns="0" rtlCol="0" anchor="t" anchorCtr="0">
            <a:noAutofit/>
          </a:bodyPr>
          <a:lstStyle/>
          <a:p>
            <a:pPr indent="0" algn="just" fontAlgn="auto">
              <a:lnSpc>
                <a:spcPct val="130000"/>
              </a:lnSpc>
            </a:pPr>
            <a:r>
              <a:rPr lang="zh-CN" altLang="en-US" sz="1600" spc="150" dirty="0">
                <a:solidFill>
                  <a:schemeClr val="tx1">
                    <a:lumMod val="65000"/>
                    <a:lumOff val="35000"/>
                  </a:schemeClr>
                </a:solidFill>
                <a:latin typeface="微软雅黑" panose="020B0503020204020204" pitchFamily="34" charset="-122"/>
                <a:ea typeface="微软雅黑" panose="020B0503020204020204" pitchFamily="34" charset="-122"/>
              </a:rPr>
              <a:t>所有传统机器学习中的分类算法也都可以用于异常检测，如决策树、孤立森林等。通过监督学习分类正常和异常样本</a:t>
            </a:r>
            <a:endParaRPr lang="zh-CN" altLang="en-US" sz="1600" spc="1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594485" y="800735"/>
            <a:ext cx="7615555" cy="645160"/>
          </a:xfrm>
          <a:prstGeom prst="rect">
            <a:avLst/>
          </a:prstGeom>
          <a:noFill/>
        </p:spPr>
        <p:txBody>
          <a:bodyPr wrap="square" rtlCol="0">
            <a:spAutoFit/>
          </a:bodyPr>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异常检测算法按照算法思路大致可以分为以下四类：</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a:spLocks noChangeArrowheads="1"/>
          </p:cNvSpPr>
          <p:nvPr>
            <p:custDataLst>
              <p:tags r:id="rId1"/>
            </p:custDataLst>
          </p:nvPr>
        </p:nvSpPr>
        <p:spPr bwMode="auto">
          <a:xfrm>
            <a:off x="1136015" y="1289050"/>
            <a:ext cx="9920605"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indent="457200" algn="l">
              <a:lnSpc>
                <a:spcPct val="130000"/>
              </a:lnSpc>
              <a:buClrTx/>
              <a:buSzTx/>
              <a:buFontTx/>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异常检测的步骤：</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1257300" lvl="2" indent="-342900" algn="l">
              <a:lnSpc>
                <a:spcPct val="130000"/>
              </a:lnSpc>
              <a:buClrTx/>
              <a:buSzTx/>
              <a:buFont typeface="+mj-lt"/>
              <a:buAutoNum type="arabicPeriod"/>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数据收集：收集需要进行异常检测的数据。</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1257300" lvl="2" indent="-342900" algn="l">
              <a:lnSpc>
                <a:spcPct val="130000"/>
              </a:lnSpc>
              <a:buClrTx/>
              <a:buSzTx/>
              <a:buFont typeface="+mj-lt"/>
              <a:buAutoNum type="arabicPeriod"/>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数据预处理：包括数据清洗、标准化、归一化等。</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1257300" lvl="2" indent="-342900" algn="l">
              <a:lnSpc>
                <a:spcPct val="130000"/>
              </a:lnSpc>
              <a:buClrTx/>
              <a:buSzTx/>
              <a:buFont typeface="+mj-lt"/>
              <a:buAutoNum type="arabicPeriod"/>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特征选择：选择有助于异常检测的特征。</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1257300" lvl="2" indent="-342900" algn="l">
              <a:lnSpc>
                <a:spcPct val="130000"/>
              </a:lnSpc>
              <a:buClrTx/>
              <a:buSzTx/>
              <a:buFont typeface="+mj-lt"/>
              <a:buAutoNum type="arabicPeriod"/>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模型训练：使用适当的算法训练模型。</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1257300" lvl="2" indent="-342900" algn="l">
              <a:lnSpc>
                <a:spcPct val="130000"/>
              </a:lnSpc>
              <a:buClrTx/>
              <a:buSzTx/>
              <a:buFont typeface="+mj-lt"/>
              <a:buAutoNum type="arabicPeriod"/>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异常检测：应用模型来识别异常点。</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1257300" lvl="2" indent="-342900" algn="l">
              <a:lnSpc>
                <a:spcPct val="130000"/>
              </a:lnSpc>
              <a:buClrTx/>
              <a:buSzTx/>
              <a:buFont typeface="+mj-lt"/>
              <a:buAutoNum type="arabicPeriod"/>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结果分析：分析检测到的异常点，确定其重要性和潜在原因。</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indent="457200" algn="l">
              <a:lnSpc>
                <a:spcPct val="130000"/>
              </a:lnSpc>
              <a:buClrTx/>
              <a:buSzTx/>
              <a:buFontTx/>
            </a:pP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indent="457200" algn="l">
              <a:lnSpc>
                <a:spcPct val="130000"/>
              </a:lnSpc>
              <a:buClrTx/>
              <a:buSzTx/>
              <a:buFontTx/>
            </a:pP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59"/>
          <p:cNvSpPr txBox="1">
            <a:spLocks noChangeArrowheads="1"/>
          </p:cNvSpPr>
          <p:nvPr/>
        </p:nvSpPr>
        <p:spPr bwMode="auto">
          <a:xfrm flipH="1">
            <a:off x="1945390" y="2854494"/>
            <a:ext cx="2217871" cy="1383665"/>
          </a:xfrm>
          <a:prstGeom prst="rect">
            <a:avLst/>
          </a:prstGeom>
          <a:noFill/>
          <a:ln>
            <a:noFill/>
          </a:ln>
          <a:extLst>
            <a:ext uri="{909E8E84-426E-40DD-AFC4-6F175D3DCCD1}">
              <a14:hiddenFill xmlns:a14="http://schemas.microsoft.com/office/drawing/2010/main">
                <a:solidFill>
                  <a:srgbClr val="00B0F0"/>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6000" b="1" kern="0" dirty="0">
                <a:solidFill>
                  <a:srgbClr val="1C4885"/>
                </a:solidFill>
                <a:latin typeface="微软雅黑" panose="020B0503020204020204" pitchFamily="34" charset="-122"/>
                <a:ea typeface="微软雅黑" panose="020B0503020204020204" pitchFamily="34" charset="-122"/>
              </a:rPr>
              <a:t>目录</a:t>
            </a:r>
            <a:endParaRPr lang="en-US" altLang="zh-CN" sz="6000" b="1" kern="0" dirty="0">
              <a:solidFill>
                <a:srgbClr val="1C4885"/>
              </a:solidFill>
              <a:latin typeface="微软雅黑" panose="020B0503020204020204" pitchFamily="34" charset="-122"/>
              <a:ea typeface="微软雅黑" panose="020B0503020204020204" pitchFamily="34" charset="-122"/>
            </a:endParaRPr>
          </a:p>
          <a:p>
            <a:pPr algn="ctr">
              <a:defRPr/>
            </a:pPr>
            <a:r>
              <a:rPr lang="en-US" altLang="zh-CN" sz="2400" kern="0" dirty="0">
                <a:solidFill>
                  <a:srgbClr val="1C4885"/>
                </a:solidFill>
                <a:latin typeface="微软雅黑" panose="020B0503020204020204" pitchFamily="34" charset="-122"/>
                <a:ea typeface="微软雅黑" panose="020B0503020204020204" pitchFamily="34" charset="-122"/>
              </a:rPr>
              <a:t>CONTENTS</a:t>
            </a:r>
            <a:endParaRPr lang="en-US" altLang="zh-CN" sz="2400" kern="0" dirty="0">
              <a:solidFill>
                <a:srgbClr val="1C4885"/>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4024630" y="1252855"/>
            <a:ext cx="7421245" cy="1116330"/>
            <a:chOff x="6328" y="2045"/>
            <a:chExt cx="11687" cy="1758"/>
          </a:xfrm>
        </p:grpSpPr>
        <p:sp>
          <p:nvSpPr>
            <p:cNvPr id="3" name="圆角矩形 2"/>
            <p:cNvSpPr/>
            <p:nvPr/>
          </p:nvSpPr>
          <p:spPr>
            <a:xfrm>
              <a:off x="7483" y="2218"/>
              <a:ext cx="10299" cy="1544"/>
            </a:xfrm>
            <a:prstGeom prst="roundRect">
              <a:avLst/>
            </a:prstGeom>
            <a:solidFill>
              <a:srgbClr val="1C488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rot="2700000">
              <a:off x="6328" y="2045"/>
              <a:ext cx="1758" cy="1758"/>
            </a:xfrm>
            <a:prstGeom prst="rect">
              <a:avLst/>
            </a:prstGeom>
            <a:solidFill>
              <a:srgbClr val="1C4885"/>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011" y="2626"/>
              <a:ext cx="9004" cy="72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2400" b="1" dirty="0">
                  <a:solidFill>
                    <a:schemeClr val="bg1"/>
                  </a:solidFill>
                  <a:latin typeface="Arial" panose="020B0604020202020204" pitchFamily="34" charset="0"/>
                  <a:ea typeface="微软雅黑" panose="020B0503020204020204" pitchFamily="34" charset="-122"/>
                  <a:sym typeface="+mn-ea"/>
                </a:rPr>
                <a:t>项目介绍</a:t>
              </a:r>
              <a:endPar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0" name="文本框 39"/>
            <p:cNvSpPr txBox="1"/>
            <p:nvPr/>
          </p:nvSpPr>
          <p:spPr>
            <a:xfrm>
              <a:off x="6670" y="2463"/>
              <a:ext cx="1654" cy="919"/>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rPr>
                <a:t>01</a:t>
              </a:r>
              <a:endParaRPr kumimoji="0" lang="en-US" altLang="zh-CN" sz="32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7" name="组合 36"/>
          <p:cNvGrpSpPr/>
          <p:nvPr/>
        </p:nvGrpSpPr>
        <p:grpSpPr>
          <a:xfrm>
            <a:off x="4005580" y="2993042"/>
            <a:ext cx="7257415" cy="1131570"/>
            <a:chOff x="6173" y="3151"/>
            <a:chExt cx="11429" cy="1782"/>
          </a:xfrm>
        </p:grpSpPr>
        <p:sp>
          <p:nvSpPr>
            <p:cNvPr id="4" name="圆角矩形 3"/>
            <p:cNvSpPr/>
            <p:nvPr/>
          </p:nvSpPr>
          <p:spPr>
            <a:xfrm>
              <a:off x="7301" y="3227"/>
              <a:ext cx="10301" cy="1544"/>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6173" y="3151"/>
              <a:ext cx="1782" cy="1782"/>
            </a:xfrm>
            <a:prstGeom prst="rect">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8886" y="3679"/>
              <a:ext cx="7399" cy="725"/>
            </a:xfrm>
            <a:prstGeom prst="rect">
              <a:avLst/>
            </a:prstGeom>
            <a:noFill/>
            <a:ln>
              <a:noFill/>
            </a:ln>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2400" b="1" dirty="0">
                  <a:solidFill>
                    <a:schemeClr val="bg1"/>
                  </a:solidFill>
                  <a:latin typeface="Arial" panose="020B0604020202020204" pitchFamily="34" charset="0"/>
                  <a:ea typeface="微软雅黑" panose="020B0503020204020204" pitchFamily="34" charset="-122"/>
                  <a:sym typeface="+mn-ea"/>
                </a:rPr>
                <a:t>项目</a:t>
              </a:r>
              <a:r>
                <a:rPr lang="zh-CN" altLang="en-US" sz="2400" b="1" dirty="0">
                  <a:solidFill>
                    <a:schemeClr val="bg1"/>
                  </a:solidFill>
                  <a:latin typeface="Arial" panose="020B0604020202020204" pitchFamily="34" charset="0"/>
                  <a:ea typeface="微软雅黑" panose="020B0503020204020204" pitchFamily="34" charset="-122"/>
                  <a:sym typeface="+mn-ea"/>
                </a:rPr>
                <a:t>建设</a:t>
              </a:r>
              <a:endPar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nvSpPr>
          <p:spPr>
            <a:xfrm>
              <a:off x="6643" y="3632"/>
              <a:ext cx="1128" cy="919"/>
            </a:xfrm>
            <a:prstGeom prst="rect">
              <a:avLst/>
            </a:prstGeom>
            <a:noFill/>
            <a:ln>
              <a:noFill/>
            </a:ln>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rPr>
                <a:t>02</a:t>
              </a:r>
              <a:endParaRPr kumimoji="0" lang="en-US" altLang="zh-CN" sz="32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pic>
        <p:nvPicPr>
          <p:cNvPr id="53" name="图片 52" descr="万维LOGO-04"/>
          <p:cNvPicPr>
            <a:picLocks noChangeAspect="1"/>
          </p:cNvPicPr>
          <p:nvPr userDrawn="1"/>
        </p:nvPicPr>
        <p:blipFill>
          <a:blip r:embed="rId1"/>
          <a:stretch>
            <a:fillRect/>
          </a:stretch>
        </p:blipFill>
        <p:spPr>
          <a:xfrm>
            <a:off x="88265" y="143510"/>
            <a:ext cx="2034540" cy="715010"/>
          </a:xfrm>
          <a:prstGeom prst="rect">
            <a:avLst/>
          </a:prstGeom>
        </p:spPr>
      </p:pic>
      <p:sp>
        <p:nvSpPr>
          <p:cNvPr id="55" name="文本框 54"/>
          <p:cNvSpPr txBox="1"/>
          <p:nvPr/>
        </p:nvSpPr>
        <p:spPr>
          <a:xfrm>
            <a:off x="10725785" y="6397625"/>
            <a:ext cx="1466215" cy="414020"/>
          </a:xfrm>
          <a:prstGeom prst="rect">
            <a:avLst/>
          </a:prstGeom>
          <a:noFill/>
        </p:spPr>
        <p:txBody>
          <a:bodyPr wrap="square" rtlCol="0">
            <a:spAutoFit/>
          </a:bodyPr>
          <a:lstStyle/>
          <a:p>
            <a:pPr algn="ctr">
              <a:lnSpc>
                <a:spcPct val="150000"/>
              </a:lnSpc>
            </a:pP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让</a:t>
            </a:r>
            <a:r>
              <a:rPr lang="en-US" altLang="zh-CN"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改变生活</a:t>
            </a:r>
            <a:endPar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7" name="组合 16"/>
          <p:cNvGrpSpPr/>
          <p:nvPr/>
        </p:nvGrpSpPr>
        <p:grpSpPr>
          <a:xfrm>
            <a:off x="4024630" y="4662805"/>
            <a:ext cx="7447915" cy="1116330"/>
            <a:chOff x="6328" y="2045"/>
            <a:chExt cx="11729" cy="1758"/>
          </a:xfrm>
        </p:grpSpPr>
        <p:sp>
          <p:nvSpPr>
            <p:cNvPr id="18" name="圆角矩形 17"/>
            <p:cNvSpPr/>
            <p:nvPr>
              <p:custDataLst>
                <p:tags r:id="rId2"/>
              </p:custDataLst>
            </p:nvPr>
          </p:nvSpPr>
          <p:spPr>
            <a:xfrm>
              <a:off x="7483" y="2218"/>
              <a:ext cx="10299" cy="1544"/>
            </a:xfrm>
            <a:prstGeom prst="roundRect">
              <a:avLst/>
            </a:prstGeom>
            <a:solidFill>
              <a:srgbClr val="1C488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custDataLst>
                <p:tags r:id="rId3"/>
              </p:custDataLst>
            </p:nvPr>
          </p:nvSpPr>
          <p:spPr>
            <a:xfrm rot="2700000">
              <a:off x="6328" y="2045"/>
              <a:ext cx="1758" cy="1758"/>
            </a:xfrm>
            <a:prstGeom prst="rect">
              <a:avLst/>
            </a:prstGeom>
            <a:solidFill>
              <a:srgbClr val="1C4885"/>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custDataLst>
                <p:tags r:id="rId4"/>
              </p:custDataLst>
            </p:nvPr>
          </p:nvSpPr>
          <p:spPr>
            <a:xfrm>
              <a:off x="9053" y="2626"/>
              <a:ext cx="9004" cy="725"/>
            </a:xfrm>
            <a:prstGeom prst="rect">
              <a:avLst/>
            </a:prstGeom>
            <a:noFill/>
          </p:spPr>
          <p:txBody>
            <a:bodyPr wrap="square" rtlCol="0">
              <a:spAutoFit/>
              <a:scene3d>
                <a:camera prst="orthographicFront"/>
                <a:lightRig rig="threePt" dir="t"/>
              </a:scene3d>
              <a:sp3d contourW="12700"/>
            </a:bodyPr>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dirty="0">
                  <a:solidFill>
                    <a:schemeClr val="bg1"/>
                  </a:solidFill>
                  <a:latin typeface="Arial" panose="020B0604020202020204" pitchFamily="34" charset="0"/>
                  <a:ea typeface="微软雅黑" panose="020B0503020204020204" pitchFamily="34" charset="-122"/>
                  <a:sym typeface="Arial" panose="020B0604020202020204" pitchFamily="34" charset="0"/>
                </a:rPr>
                <a:t>项目验</a:t>
              </a:r>
              <a:r>
                <a:rPr lang="zh-CN" altLang="en-US" sz="2400" b="1" dirty="0">
                  <a:solidFill>
                    <a:schemeClr val="bg1"/>
                  </a:solidFill>
                  <a:latin typeface="Arial" panose="020B0604020202020204" pitchFamily="34" charset="0"/>
                  <a:ea typeface="微软雅黑" panose="020B0503020204020204" pitchFamily="34" charset="-122"/>
                  <a:sym typeface="+mn-ea"/>
                </a:rPr>
                <a:t>证</a:t>
              </a:r>
              <a:endPar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 name="文本框 22"/>
            <p:cNvSpPr txBox="1"/>
            <p:nvPr>
              <p:custDataLst>
                <p:tags r:id="rId5"/>
              </p:custDataLst>
            </p:nvPr>
          </p:nvSpPr>
          <p:spPr>
            <a:xfrm>
              <a:off x="6670" y="2463"/>
              <a:ext cx="1654" cy="919"/>
            </a:xfrm>
            <a:prstGeom prst="rect">
              <a:avLst/>
            </a:prstGeom>
            <a:noFill/>
          </p:spPr>
          <p:txBody>
            <a:bodyPr wrap="square" rtlCol="0">
              <a:spAutoFit/>
              <a:scene3d>
                <a:camera prst="orthographicFront"/>
                <a:lightRig rig="threePt" dir="t"/>
              </a:scene3d>
              <a:sp3d contourW="12700"/>
            </a:bodyPr>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rPr>
                <a:t>03</a:t>
              </a:r>
              <a:endParaRPr kumimoji="0" lang="en-US" altLang="zh-CN" sz="32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184361" y="2810466"/>
            <a:ext cx="7115107" cy="1196161"/>
            <a:chOff x="3184361" y="2810466"/>
            <a:chExt cx="7115107" cy="1196161"/>
          </a:xfrm>
        </p:grpSpPr>
        <p:sp>
          <p:nvSpPr>
            <p:cNvPr id="3" name="圆角矩形 2"/>
            <p:cNvSpPr/>
            <p:nvPr/>
          </p:nvSpPr>
          <p:spPr>
            <a:xfrm>
              <a:off x="3534324" y="2982133"/>
              <a:ext cx="6622799" cy="841375"/>
            </a:xfrm>
            <a:prstGeom prst="roundRect">
              <a:avLst/>
            </a:prstGeom>
            <a:solidFill>
              <a:srgbClr val="1C488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rot="2700000">
              <a:off x="3190498" y="2804328"/>
              <a:ext cx="1196161" cy="1208436"/>
            </a:xfrm>
            <a:prstGeom prst="rect">
              <a:avLst/>
            </a:prstGeom>
            <a:solidFill>
              <a:srgbClr val="1C4885"/>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740512" y="3104053"/>
              <a:ext cx="5558956" cy="58356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200" b="1" dirty="0">
                  <a:solidFill>
                    <a:schemeClr val="bg1"/>
                  </a:solidFill>
                  <a:latin typeface="Arial" panose="020B0604020202020204" pitchFamily="34" charset="0"/>
                  <a:ea typeface="微软雅黑" panose="020B0503020204020204" pitchFamily="34" charset="-122"/>
                  <a:sym typeface="+mn-ea"/>
                </a:rPr>
                <a:t>项目介绍</a:t>
              </a:r>
              <a:endParaRPr kumimoji="0" lang="zh-CN" altLang="en-US" sz="32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0" name="文本框 39"/>
            <p:cNvSpPr txBox="1"/>
            <p:nvPr/>
          </p:nvSpPr>
          <p:spPr>
            <a:xfrm>
              <a:off x="3391978" y="3045633"/>
              <a:ext cx="1368013" cy="76835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rPr>
                <a:t>01</a:t>
              </a:r>
              <a:endParaRPr kumimoji="0" lang="en-US" altLang="zh-CN" sz="44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pic>
        <p:nvPicPr>
          <p:cNvPr id="10" name="图片 9" descr="万维LOGO-04"/>
          <p:cNvPicPr>
            <a:picLocks noChangeAspect="1"/>
          </p:cNvPicPr>
          <p:nvPr/>
        </p:nvPicPr>
        <p:blipFill>
          <a:blip r:embed="rId1"/>
          <a:stretch>
            <a:fillRect/>
          </a:stretch>
        </p:blipFill>
        <p:spPr>
          <a:xfrm>
            <a:off x="88265" y="143510"/>
            <a:ext cx="2034540" cy="715010"/>
          </a:xfrm>
          <a:prstGeom prst="rect">
            <a:avLst/>
          </a:prstGeom>
        </p:spPr>
      </p:pic>
      <p:sp>
        <p:nvSpPr>
          <p:cNvPr id="4" name="文本框 3"/>
          <p:cNvSpPr txBox="1"/>
          <p:nvPr/>
        </p:nvSpPr>
        <p:spPr>
          <a:xfrm>
            <a:off x="10725785" y="6397625"/>
            <a:ext cx="1466215" cy="414020"/>
          </a:xfrm>
          <a:prstGeom prst="rect">
            <a:avLst/>
          </a:prstGeom>
          <a:noFill/>
        </p:spPr>
        <p:txBody>
          <a:bodyPr wrap="square" rtlCol="0">
            <a:spAutoFit/>
          </a:bodyPr>
          <a:lstStyle/>
          <a:p>
            <a:pPr algn="ctr">
              <a:lnSpc>
                <a:spcPct val="150000"/>
              </a:lnSpc>
            </a:pP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让</a:t>
            </a:r>
            <a:r>
              <a:rPr lang="en-US" altLang="zh-CN"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改变生活</a:t>
            </a:r>
            <a:endPar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文本框 16"/>
          <p:cNvSpPr txBox="1"/>
          <p:nvPr>
            <p:custDataLst>
              <p:tags r:id="rId2"/>
            </p:custDataLst>
          </p:nvPr>
        </p:nvSpPr>
        <p:spPr>
          <a:xfrm>
            <a:off x="4253230" y="3987165"/>
            <a:ext cx="5777230" cy="2263775"/>
          </a:xfrm>
          <a:prstGeom prst="rect">
            <a:avLst/>
          </a:prstGeom>
          <a:noFill/>
        </p:spPr>
        <p:txBody>
          <a:bodyPr wrap="square" rtlCol="0" anchor="t">
            <a:noAutofit/>
          </a:bodyPr>
          <a:p>
            <a:pPr marL="171450" indent="-171450" algn="l" eaLnBrk="1" hangingPunct="1">
              <a:lnSpc>
                <a:spcPct val="150000"/>
              </a:lnSpc>
              <a:buClrTx/>
              <a:buSzTx/>
              <a:buFontTx/>
              <a:buChar char="•"/>
            </a:pPr>
            <a:r>
              <a:rPr lang="zh-CN" altLang="en-US" sz="2400" b="1" noProof="0" dirty="0">
                <a:ln>
                  <a:noFill/>
                </a:ln>
                <a:gradFill>
                  <a:gsLst>
                    <a:gs pos="0">
                      <a:srgbClr val="53639F"/>
                    </a:gs>
                    <a:gs pos="100000">
                      <a:srgbClr val="1D2E5A"/>
                    </a:gs>
                  </a:gsLst>
                  <a:lin scaled="1"/>
                </a:gradFill>
                <a:effectLst/>
                <a:uLnTx/>
                <a:uFillTx/>
                <a:latin typeface="Arial" panose="020B0604020202020204" pitchFamily="34" charset="0"/>
                <a:ea typeface="微软雅黑" panose="020B0503020204020204" pitchFamily="34" charset="-122"/>
                <a:sym typeface="+mn-ea"/>
              </a:rPr>
              <a:t>项目背景</a:t>
            </a:r>
            <a:endParaRPr lang="zh-CN" altLang="en-US" sz="2400" b="1" noProof="0" dirty="0">
              <a:ln>
                <a:noFill/>
              </a:ln>
              <a:gradFill>
                <a:gsLst>
                  <a:gs pos="0">
                    <a:srgbClr val="53639F"/>
                  </a:gs>
                  <a:gs pos="100000">
                    <a:srgbClr val="1D2E5A"/>
                  </a:gs>
                </a:gsLst>
                <a:lin scaled="1"/>
              </a:gradFill>
              <a:effectLst/>
              <a:uLnTx/>
              <a:uFillTx/>
              <a:latin typeface="Arial" panose="020B0604020202020204" pitchFamily="34" charset="0"/>
              <a:ea typeface="微软雅黑" panose="020B0503020204020204" pitchFamily="34" charset="-122"/>
            </a:endParaRPr>
          </a:p>
          <a:p>
            <a:pPr marL="171450" indent="-171450" algn="l" eaLnBrk="1" hangingPunct="1">
              <a:lnSpc>
                <a:spcPct val="150000"/>
              </a:lnSpc>
              <a:buClrTx/>
              <a:buSzTx/>
              <a:buFontTx/>
              <a:buChar char="•"/>
            </a:pPr>
            <a:r>
              <a:rPr lang="zh-CN" altLang="en-US" sz="2400" b="1" noProof="0" dirty="0">
                <a:ln>
                  <a:noFill/>
                </a:ln>
                <a:gradFill>
                  <a:gsLst>
                    <a:gs pos="0">
                      <a:srgbClr val="53639F"/>
                    </a:gs>
                    <a:gs pos="100000">
                      <a:srgbClr val="1D2E5A"/>
                    </a:gs>
                  </a:gsLst>
                  <a:lin scaled="1"/>
                </a:gradFill>
                <a:effectLst/>
                <a:uLnTx/>
                <a:uFillTx/>
                <a:latin typeface="Arial" panose="020B0604020202020204" pitchFamily="34" charset="0"/>
                <a:ea typeface="微软雅黑" panose="020B0503020204020204" pitchFamily="34" charset="-122"/>
              </a:rPr>
              <a:t>项目目</a:t>
            </a:r>
            <a:r>
              <a:rPr lang="zh-CN" altLang="en-US" sz="2400" b="1" noProof="0" dirty="0">
                <a:ln>
                  <a:noFill/>
                </a:ln>
                <a:gradFill>
                  <a:gsLst>
                    <a:gs pos="0">
                      <a:srgbClr val="53639F"/>
                    </a:gs>
                    <a:gs pos="100000">
                      <a:srgbClr val="1D2E5A"/>
                    </a:gs>
                  </a:gsLst>
                  <a:lin scaled="1"/>
                </a:gradFill>
                <a:effectLst/>
                <a:uLnTx/>
                <a:uFillTx/>
                <a:latin typeface="Arial" panose="020B0604020202020204" pitchFamily="34" charset="0"/>
                <a:ea typeface="微软雅黑" panose="020B0503020204020204" pitchFamily="34" charset="-122"/>
                <a:sym typeface="+mn-ea"/>
              </a:rPr>
              <a:t>标</a:t>
            </a:r>
            <a:endParaRPr lang="zh-CN" altLang="en-US" sz="2400" b="1" noProof="0" dirty="0">
              <a:ln>
                <a:noFill/>
              </a:ln>
              <a:gradFill>
                <a:gsLst>
                  <a:gs pos="0">
                    <a:srgbClr val="53639F"/>
                  </a:gs>
                  <a:gs pos="100000">
                    <a:srgbClr val="1D2E5A"/>
                  </a:gs>
                </a:gsLst>
                <a:lin scaled="1"/>
              </a:gradFill>
              <a:effectLst/>
              <a:uLnTx/>
              <a:uFillTx/>
              <a:latin typeface="Arial" panose="020B0604020202020204" pitchFamily="34" charset="0"/>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万维LOGO-04"/>
          <p:cNvPicPr>
            <a:picLocks noChangeAspect="1"/>
          </p:cNvPicPr>
          <p:nvPr/>
        </p:nvPicPr>
        <p:blipFill>
          <a:blip r:embed="rId1"/>
          <a:stretch>
            <a:fillRect/>
          </a:stretch>
        </p:blipFill>
        <p:spPr>
          <a:xfrm>
            <a:off x="88265" y="143510"/>
            <a:ext cx="2034540" cy="715010"/>
          </a:xfrm>
          <a:prstGeom prst="rect">
            <a:avLst/>
          </a:prstGeom>
        </p:spPr>
      </p:pic>
      <p:sp>
        <p:nvSpPr>
          <p:cNvPr id="4" name="文本框 3"/>
          <p:cNvSpPr txBox="1"/>
          <p:nvPr/>
        </p:nvSpPr>
        <p:spPr>
          <a:xfrm>
            <a:off x="10725785" y="6397625"/>
            <a:ext cx="1466215" cy="414020"/>
          </a:xfrm>
          <a:prstGeom prst="rect">
            <a:avLst/>
          </a:prstGeom>
          <a:noFill/>
        </p:spPr>
        <p:txBody>
          <a:bodyPr wrap="square" rtlCol="0">
            <a:spAutoFit/>
          </a:bodyPr>
          <a:lstStyle/>
          <a:p>
            <a:pPr algn="ctr">
              <a:lnSpc>
                <a:spcPct val="150000"/>
              </a:lnSpc>
            </a:pP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让</a:t>
            </a:r>
            <a:r>
              <a:rPr lang="en-US" altLang="zh-CN"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改变生活</a:t>
            </a:r>
            <a:endPar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5" name="矩形 94"/>
          <p:cNvSpPr>
            <a:spLocks noChangeArrowheads="1"/>
          </p:cNvSpPr>
          <p:nvPr>
            <p:custDataLst>
              <p:tags r:id="rId2"/>
            </p:custDataLst>
          </p:nvPr>
        </p:nvSpPr>
        <p:spPr bwMode="auto">
          <a:xfrm>
            <a:off x="1017270" y="1541145"/>
            <a:ext cx="10156825" cy="2891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indent="457200" algn="l">
              <a:lnSpc>
                <a:spcPct val="130000"/>
              </a:lnSpc>
              <a:buClrTx/>
              <a:buSzTx/>
              <a:buFontTx/>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随着机车服役时间的增加、运营里程的累积等，机车的制动系统不可避免地出现制动力不足、发生降级甚至功能故障，影响行车安全。当前机车的制动系统的诊断系统主要依据各个部件的超限报警机制。而制动系统各部件相互协作，存在耦合关系，现有的诊断系统虽能够给出制动力不足等故障代码，但无法定位故障原因，机车的维护和检修仍然需要花费较多的时间进行问题排查和原因定位工作。当前机车制动系统通过数据采集积累了较多的历史数据，需要也有必要对数据进行充分的分析与挖掘，构建基于数据驱动的制动力不足溯因分析模型，实现制动力不足的智能溯因分析</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 name="矩形 1"/>
          <p:cNvSpPr/>
          <p:nvPr>
            <p:custDataLst>
              <p:tags r:id="rId3"/>
            </p:custDataLst>
          </p:nvPr>
        </p:nvSpPr>
        <p:spPr>
          <a:xfrm>
            <a:off x="2122805" y="301625"/>
            <a:ext cx="1586865" cy="398780"/>
          </a:xfrm>
          <a:prstGeom prst="rect">
            <a:avLst/>
          </a:prstGeom>
        </p:spPr>
        <p:txBody>
          <a:bodyPr wrap="square">
            <a:spAutoFit/>
          </a:bodyPr>
          <a:p>
            <a:pPr algn="l">
              <a:buClrTx/>
              <a:buSzTx/>
              <a:buFontTx/>
            </a:pP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sym typeface="+mn-ea"/>
              </a:rPr>
              <a:t>项目背景</a:t>
            </a:r>
            <a:endPar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万维LOGO-04"/>
          <p:cNvPicPr>
            <a:picLocks noChangeAspect="1"/>
          </p:cNvPicPr>
          <p:nvPr/>
        </p:nvPicPr>
        <p:blipFill>
          <a:blip r:embed="rId1"/>
          <a:stretch>
            <a:fillRect/>
          </a:stretch>
        </p:blipFill>
        <p:spPr>
          <a:xfrm>
            <a:off x="88265" y="143510"/>
            <a:ext cx="2034540" cy="715010"/>
          </a:xfrm>
          <a:prstGeom prst="rect">
            <a:avLst/>
          </a:prstGeom>
        </p:spPr>
      </p:pic>
      <p:sp>
        <p:nvSpPr>
          <p:cNvPr id="4" name="文本框 3"/>
          <p:cNvSpPr txBox="1"/>
          <p:nvPr/>
        </p:nvSpPr>
        <p:spPr>
          <a:xfrm>
            <a:off x="10725785" y="6397625"/>
            <a:ext cx="1466215" cy="414020"/>
          </a:xfrm>
          <a:prstGeom prst="rect">
            <a:avLst/>
          </a:prstGeom>
          <a:noFill/>
        </p:spPr>
        <p:txBody>
          <a:bodyPr wrap="square" rtlCol="0">
            <a:spAutoFit/>
          </a:bodyPr>
          <a:lstStyle/>
          <a:p>
            <a:pPr algn="ctr">
              <a:lnSpc>
                <a:spcPct val="150000"/>
              </a:lnSpc>
            </a:pP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让</a:t>
            </a:r>
            <a:r>
              <a:rPr lang="en-US" altLang="zh-CN"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改变生活</a:t>
            </a:r>
            <a:endPar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箭头3"/>
          <p:cNvSpPr/>
          <p:nvPr>
            <p:custDataLst>
              <p:tags r:id="rId2"/>
            </p:custDataLst>
          </p:nvPr>
        </p:nvSpPr>
        <p:spPr bwMode="gray">
          <a:xfrm flipV="1">
            <a:off x="2685415" y="3918585"/>
            <a:ext cx="928370" cy="330200"/>
          </a:xfrm>
          <a:custGeom>
            <a:avLst/>
            <a:gdLst>
              <a:gd name="connsiteX0" fmla="*/ 203 w 1756"/>
              <a:gd name="connsiteY0" fmla="*/ 171 h 520"/>
              <a:gd name="connsiteX1" fmla="*/ 180 w 1756"/>
              <a:gd name="connsiteY1" fmla="*/ 209 h 520"/>
              <a:gd name="connsiteX2" fmla="*/ 131 w 1756"/>
              <a:gd name="connsiteY2" fmla="*/ 341 h 520"/>
              <a:gd name="connsiteX3" fmla="*/ 1238 w 1756"/>
              <a:gd name="connsiteY3" fmla="*/ 327 h 520"/>
              <a:gd name="connsiteX4" fmla="*/ 1238 w 1756"/>
              <a:gd name="connsiteY4" fmla="*/ 520 h 520"/>
              <a:gd name="connsiteX5" fmla="*/ 1756 w 1756"/>
              <a:gd name="connsiteY5" fmla="*/ 248 h 520"/>
              <a:gd name="connsiteX6" fmla="*/ 1219 w 1756"/>
              <a:gd name="connsiteY6" fmla="*/ 0 h 520"/>
              <a:gd name="connsiteX7" fmla="*/ 1224 w 1756"/>
              <a:gd name="connsiteY7" fmla="*/ 150 h 520"/>
              <a:gd name="connsiteX8" fmla="*/ 58 w 1756"/>
              <a:gd name="connsiteY8" fmla="*/ 152 h 520"/>
              <a:gd name="connsiteX9" fmla="*/ 176 w 1756"/>
              <a:gd name="connsiteY9" fmla="*/ 171 h 520"/>
              <a:gd name="connsiteX10" fmla="*/ 176 w 1756"/>
              <a:gd name="connsiteY10" fmla="*/ 175 h 520"/>
              <a:gd name="connsiteX11" fmla="*/ 155 w 1756"/>
              <a:gd name="connsiteY11" fmla="*/ 171 h 520"/>
              <a:gd name="connsiteX12" fmla="*/ 147 w 1756"/>
              <a:gd name="connsiteY12" fmla="*/ 171 h 520"/>
              <a:gd name="connsiteX13" fmla="*/ 203 w 1756"/>
              <a:gd name="connsiteY13" fmla="*/ 171 h 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0" t="0" r="r" b="b"/>
            <a:pathLst>
              <a:path w="1756" h="520">
                <a:moveTo>
                  <a:pt x="203" y="171"/>
                </a:moveTo>
                <a:lnTo>
                  <a:pt x="180" y="209"/>
                </a:lnTo>
                <a:cubicBezTo>
                  <a:pt x="194" y="4"/>
                  <a:pt x="-69" y="344"/>
                  <a:pt x="131" y="341"/>
                </a:cubicBezTo>
                <a:lnTo>
                  <a:pt x="1238" y="327"/>
                </a:lnTo>
                <a:lnTo>
                  <a:pt x="1238" y="520"/>
                </a:lnTo>
                <a:lnTo>
                  <a:pt x="1756" y="248"/>
                </a:lnTo>
                <a:lnTo>
                  <a:pt x="1219" y="0"/>
                </a:lnTo>
                <a:lnTo>
                  <a:pt x="1224" y="150"/>
                </a:lnTo>
                <a:cubicBezTo>
                  <a:pt x="1224" y="150"/>
                  <a:pt x="476" y="152"/>
                  <a:pt x="58" y="152"/>
                </a:cubicBezTo>
                <a:cubicBezTo>
                  <a:pt x="-117" y="156"/>
                  <a:pt x="156" y="167"/>
                  <a:pt x="176" y="171"/>
                </a:cubicBezTo>
                <a:cubicBezTo>
                  <a:pt x="196" y="175"/>
                  <a:pt x="180" y="175"/>
                  <a:pt x="176" y="175"/>
                </a:cubicBezTo>
                <a:cubicBezTo>
                  <a:pt x="81" y="231"/>
                  <a:pt x="224" y="176"/>
                  <a:pt x="155" y="171"/>
                </a:cubicBezTo>
                <a:lnTo>
                  <a:pt x="147" y="171"/>
                </a:lnTo>
                <a:cubicBezTo>
                  <a:pt x="196" y="371"/>
                  <a:pt x="142" y="375"/>
                  <a:pt x="203" y="171"/>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微软雅黑" panose="020B0503020204020204" pitchFamily="34" charset="-122"/>
              <a:ea typeface="微软雅黑" panose="020B0503020204020204" pitchFamily="34" charset="-122"/>
            </a:endParaRPr>
          </a:p>
        </p:txBody>
      </p:sp>
      <p:sp>
        <p:nvSpPr>
          <p:cNvPr id="8" name="箭头3"/>
          <p:cNvSpPr/>
          <p:nvPr>
            <p:custDataLst>
              <p:tags r:id="rId3"/>
            </p:custDataLst>
          </p:nvPr>
        </p:nvSpPr>
        <p:spPr bwMode="gray">
          <a:xfrm flipV="1">
            <a:off x="2745335" y="4084102"/>
            <a:ext cx="819764" cy="114053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微软雅黑" panose="020B0503020204020204" pitchFamily="34" charset="-122"/>
              <a:ea typeface="微软雅黑" panose="020B0503020204020204" pitchFamily="34" charset="-122"/>
            </a:endParaRPr>
          </a:p>
        </p:txBody>
      </p:sp>
      <p:sp>
        <p:nvSpPr>
          <p:cNvPr id="9" name="箭头1"/>
          <p:cNvSpPr/>
          <p:nvPr>
            <p:custDataLst>
              <p:tags r:id="rId4"/>
            </p:custDataLst>
          </p:nvPr>
        </p:nvSpPr>
        <p:spPr bwMode="gray">
          <a:xfrm>
            <a:off x="2740064" y="2838194"/>
            <a:ext cx="819764" cy="132119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65000"/>
            </a:schemeClr>
          </a:solidFill>
          <a:ln>
            <a:noFill/>
          </a:ln>
          <a:effectLst/>
        </p:spPr>
        <p:txBody>
          <a:bodyPr wrap="none" lIns="62118" tIns="31058" rIns="62118" bIns="31058"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900">
              <a:solidFill>
                <a:sysClr val="windowText" lastClr="000000"/>
              </a:solidFill>
              <a:latin typeface="微软雅黑" panose="020B0503020204020204" pitchFamily="34" charset="-122"/>
              <a:ea typeface="微软雅黑" panose="020B0503020204020204" pitchFamily="34" charset="-122"/>
            </a:endParaRPr>
          </a:p>
        </p:txBody>
      </p:sp>
      <p:sp>
        <p:nvSpPr>
          <p:cNvPr id="11" name="文本1"/>
          <p:cNvSpPr>
            <a:spLocks noChangeArrowheads="1"/>
          </p:cNvSpPr>
          <p:nvPr>
            <p:custDataLst>
              <p:tags r:id="rId5"/>
            </p:custDataLst>
          </p:nvPr>
        </p:nvSpPr>
        <p:spPr bwMode="gray">
          <a:xfrm>
            <a:off x="4845685" y="2546350"/>
            <a:ext cx="4180205" cy="897255"/>
          </a:xfrm>
          <a:prstGeom prst="roundRect">
            <a:avLst>
              <a:gd name="adj" fmla="val 11505"/>
            </a:avLst>
          </a:prstGeom>
          <a:noFill/>
          <a:ln w="15875" cap="flat" cmpd="sng" algn="ctr">
            <a:solidFill>
              <a:srgbClr val="0070C0"/>
            </a:solid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机车制动系统贝叶斯网络模型基于制动系统历史采集数据以及“传感器-制动部件-制动系统”的层次关系构建制动系统贝叶斯网络模型。</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标题1"/>
          <p:cNvSpPr>
            <a:spLocks noChangeArrowheads="1"/>
          </p:cNvSpPr>
          <p:nvPr>
            <p:custDataLst>
              <p:tags r:id="rId6"/>
            </p:custDataLst>
          </p:nvPr>
        </p:nvSpPr>
        <p:spPr bwMode="gray">
          <a:xfrm>
            <a:off x="3659505" y="2541905"/>
            <a:ext cx="1137285" cy="901700"/>
          </a:xfrm>
          <a:prstGeom prst="roundRect">
            <a:avLst>
              <a:gd name="adj" fmla="val 11921"/>
            </a:avLst>
          </a:prstGeom>
          <a:gradFill>
            <a:gsLst>
              <a:gs pos="0">
                <a:srgbClr val="53639F"/>
              </a:gs>
              <a:gs pos="100000">
                <a:srgbClr val="1D2E5A"/>
              </a:gs>
            </a:gsLst>
            <a:lin scaled="1"/>
          </a:gra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buClrTx/>
              <a:buSzTx/>
              <a:buFontTx/>
              <a:defRPr/>
            </a:pPr>
            <a:r>
              <a:rPr lang="zh-CN" altLang="en-US" sz="1400" b="1" dirty="0">
                <a:solidFill>
                  <a:sysClr val="window" lastClr="FFFFFF">
                    <a:lumMod val="95000"/>
                  </a:sysClr>
                </a:solidFill>
                <a:latin typeface="微软雅黑" panose="020B0503020204020204" pitchFamily="34" charset="-122"/>
                <a:ea typeface="微软雅黑" panose="020B0503020204020204" pitchFamily="34" charset="-122"/>
                <a:sym typeface="+mn-ea"/>
              </a:rPr>
              <a:t>地铁制动系统贝叶斯网络模型构建</a:t>
            </a:r>
            <a:endParaRPr lang="zh-CN" altLang="en-US" sz="1400" b="1" dirty="0">
              <a:solidFill>
                <a:sysClr val="window" lastClr="FFFFFF">
                  <a:lumMod val="95000"/>
                </a:sysClr>
              </a:solidFill>
              <a:latin typeface="微软雅黑" panose="020B0503020204020204" pitchFamily="34" charset="-122"/>
              <a:ea typeface="微软雅黑" panose="020B0503020204020204" pitchFamily="34" charset="-122"/>
              <a:sym typeface="+mn-ea"/>
            </a:endParaRPr>
          </a:p>
        </p:txBody>
      </p:sp>
      <p:sp>
        <p:nvSpPr>
          <p:cNvPr id="13" name="文本2"/>
          <p:cNvSpPr>
            <a:spLocks noChangeArrowheads="1"/>
          </p:cNvSpPr>
          <p:nvPr>
            <p:custDataLst>
              <p:tags r:id="rId7"/>
            </p:custDataLst>
          </p:nvPr>
        </p:nvSpPr>
        <p:spPr bwMode="gray">
          <a:xfrm>
            <a:off x="4845685" y="4669790"/>
            <a:ext cx="4180205" cy="894080"/>
          </a:xfrm>
          <a:prstGeom prst="roundRect">
            <a:avLst>
              <a:gd name="adj" fmla="val 11505"/>
            </a:avLst>
          </a:prstGeom>
          <a:noFill/>
          <a:ln w="15875" cap="flat" cmpd="sng" algn="ctr">
            <a:solidFill>
              <a:srgbClr val="0070C0"/>
            </a:solid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通过贝叶斯网络进行局部推理和逐层分析，最终给出影响制动系统故障产生的根本原因及其故障的传播路径。</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标题2"/>
          <p:cNvSpPr>
            <a:spLocks noChangeArrowheads="1"/>
          </p:cNvSpPr>
          <p:nvPr>
            <p:custDataLst>
              <p:tags r:id="rId8"/>
            </p:custDataLst>
          </p:nvPr>
        </p:nvSpPr>
        <p:spPr bwMode="gray">
          <a:xfrm>
            <a:off x="3659505" y="4669790"/>
            <a:ext cx="1137285" cy="894080"/>
          </a:xfrm>
          <a:prstGeom prst="roundRect">
            <a:avLst>
              <a:gd name="adj" fmla="val 11921"/>
            </a:avLst>
          </a:prstGeom>
          <a:gradFill>
            <a:gsLst>
              <a:gs pos="0">
                <a:srgbClr val="53639F"/>
              </a:gs>
              <a:gs pos="100000">
                <a:srgbClr val="1D2E5A"/>
              </a:gs>
            </a:gsLst>
            <a:lin scaled="1"/>
          </a:gra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buClrTx/>
              <a:buSzTx/>
              <a:buFontTx/>
              <a:defRPr/>
            </a:pPr>
            <a:r>
              <a:rPr lang="zh-CN" altLang="en-US" sz="1400" b="1" dirty="0">
                <a:solidFill>
                  <a:sysClr val="window" lastClr="FFFFFF">
                    <a:lumMod val="95000"/>
                  </a:sysClr>
                </a:solidFill>
                <a:latin typeface="微软雅黑" panose="020B0503020204020204" pitchFamily="34" charset="-122"/>
                <a:ea typeface="微软雅黑" panose="020B0503020204020204" pitchFamily="34" charset="-122"/>
                <a:sym typeface="+mn-ea"/>
              </a:rPr>
              <a:t>地铁制动系统故障原因分析</a:t>
            </a:r>
            <a:endParaRPr lang="zh-CN" altLang="en-US" sz="1400" b="1" dirty="0">
              <a:solidFill>
                <a:sysClr val="window" lastClr="FFFFFF">
                  <a:lumMod val="95000"/>
                </a:sysClr>
              </a:solidFill>
              <a:latin typeface="微软雅黑" panose="020B0503020204020204" pitchFamily="34" charset="-122"/>
              <a:ea typeface="微软雅黑" panose="020B0503020204020204" pitchFamily="34" charset="-122"/>
              <a:sym typeface="+mn-ea"/>
            </a:endParaRPr>
          </a:p>
        </p:txBody>
      </p:sp>
      <p:sp>
        <p:nvSpPr>
          <p:cNvPr id="15" name="Oval 19"/>
          <p:cNvSpPr>
            <a:spLocks noChangeArrowheads="1"/>
          </p:cNvSpPr>
          <p:nvPr>
            <p:custDataLst>
              <p:tags r:id="rId9"/>
            </p:custDataLst>
          </p:nvPr>
        </p:nvSpPr>
        <p:spPr bwMode="auto">
          <a:xfrm>
            <a:off x="2325413" y="3636673"/>
            <a:ext cx="892911" cy="894027"/>
          </a:xfrm>
          <a:prstGeom prst="ellipse">
            <a:avLst/>
          </a:prstGeom>
          <a:gradFill>
            <a:gsLst>
              <a:gs pos="0">
                <a:srgbClr val="53639F"/>
              </a:gs>
              <a:gs pos="100000">
                <a:srgbClr val="1D2E5A"/>
              </a:gs>
            </a:gsLst>
            <a:lin scaled="1"/>
          </a:gradFill>
          <a:ln w="9525">
            <a:noFill/>
            <a:round/>
          </a:ln>
          <a:effectLst/>
        </p:spPr>
        <p:txBody>
          <a:bodyPr lIns="62118" tIns="31058" rIns="62118" bIns="31058" anchor="ctr"/>
          <a:lstStyle/>
          <a:p>
            <a:pPr algn="ctr">
              <a:lnSpc>
                <a:spcPct val="120000"/>
              </a:lnSpc>
              <a:defRPr/>
            </a:pPr>
            <a:r>
              <a:rPr lang="zh-CN" altLang="en-US" sz="2000" b="1" kern="0" dirty="0">
                <a:solidFill>
                  <a:schemeClr val="bg1"/>
                </a:solidFill>
                <a:latin typeface="微软雅黑" panose="020B0503020204020204" pitchFamily="34" charset="-122"/>
                <a:ea typeface="微软雅黑" panose="020B0503020204020204" pitchFamily="34" charset="-122"/>
              </a:rPr>
              <a:t>项目目标</a:t>
            </a: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16" name="文本2"/>
          <p:cNvSpPr>
            <a:spLocks noChangeArrowheads="1"/>
          </p:cNvSpPr>
          <p:nvPr>
            <p:custDataLst>
              <p:tags r:id="rId10"/>
            </p:custDataLst>
          </p:nvPr>
        </p:nvSpPr>
        <p:spPr bwMode="gray">
          <a:xfrm>
            <a:off x="4834255" y="3636645"/>
            <a:ext cx="4191635" cy="894080"/>
          </a:xfrm>
          <a:prstGeom prst="roundRect">
            <a:avLst>
              <a:gd name="adj" fmla="val 11505"/>
            </a:avLst>
          </a:prstGeom>
          <a:noFill/>
          <a:ln w="15875" cap="flat" cmpd="sng" algn="ctr">
            <a:solidFill>
              <a:srgbClr val="0070C0"/>
            </a:solid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基于常用制动下的制动采集数据利用贝叶斯网络的推理能力进行预测性推理，对地铁制动系统故障诊断。</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标题2"/>
          <p:cNvSpPr>
            <a:spLocks noChangeArrowheads="1"/>
          </p:cNvSpPr>
          <p:nvPr>
            <p:custDataLst>
              <p:tags r:id="rId11"/>
            </p:custDataLst>
          </p:nvPr>
        </p:nvSpPr>
        <p:spPr bwMode="gray">
          <a:xfrm>
            <a:off x="3659505" y="3636645"/>
            <a:ext cx="1137285" cy="894080"/>
          </a:xfrm>
          <a:prstGeom prst="roundRect">
            <a:avLst>
              <a:gd name="adj" fmla="val 11921"/>
            </a:avLst>
          </a:prstGeom>
          <a:gradFill>
            <a:gsLst>
              <a:gs pos="0">
                <a:srgbClr val="53639F"/>
              </a:gs>
              <a:gs pos="100000">
                <a:srgbClr val="1D2E5A"/>
              </a:gs>
            </a:gsLst>
            <a:lin scaled="1"/>
          </a:gra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buClrTx/>
              <a:buSzTx/>
              <a:buFontTx/>
              <a:defRPr/>
            </a:pPr>
            <a:r>
              <a:rPr lang="zh-CN" altLang="en-US" sz="1400" b="1" dirty="0">
                <a:solidFill>
                  <a:sysClr val="window" lastClr="FFFFFF">
                    <a:lumMod val="95000"/>
                  </a:sysClr>
                </a:solidFill>
                <a:latin typeface="微软雅黑" panose="020B0503020204020204" pitchFamily="34" charset="-122"/>
                <a:ea typeface="微软雅黑" panose="020B0503020204020204" pitchFamily="34" charset="-122"/>
                <a:sym typeface="+mn-ea"/>
              </a:rPr>
              <a:t>地铁制动系统故障诊断</a:t>
            </a:r>
            <a:endParaRPr lang="zh-CN" altLang="en-US" sz="1400" b="1" dirty="0">
              <a:solidFill>
                <a:sysClr val="window" lastClr="FFFFFF">
                  <a:lumMod val="95000"/>
                </a:sysClr>
              </a:solidFill>
              <a:latin typeface="微软雅黑" panose="020B0503020204020204" pitchFamily="34" charset="-122"/>
              <a:ea typeface="微软雅黑" panose="020B0503020204020204" pitchFamily="34" charset="-122"/>
              <a:sym typeface="+mn-ea"/>
            </a:endParaRPr>
          </a:p>
        </p:txBody>
      </p:sp>
      <p:sp>
        <p:nvSpPr>
          <p:cNvPr id="24" name="矩形 23"/>
          <p:cNvSpPr>
            <a:spLocks noChangeArrowheads="1"/>
          </p:cNvSpPr>
          <p:nvPr>
            <p:custDataLst>
              <p:tags r:id="rId12"/>
            </p:custDataLst>
          </p:nvPr>
        </p:nvSpPr>
        <p:spPr bwMode="auto">
          <a:xfrm>
            <a:off x="1141730" y="1281430"/>
            <a:ext cx="9909175" cy="129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indent="457200" algn="l">
              <a:lnSpc>
                <a:spcPct val="130000"/>
              </a:lnSpc>
              <a:buClrTx/>
              <a:buSzTx/>
              <a:buFontTx/>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基于制动系统中的多种信号特征数据，构建地铁制动系统贝叶斯网络模型。基于常用制动下的制动采集数据利用贝叶斯网络的推理能力进行预测性推理，对地铁制动系统故障诊断与预警。发现其故障传播链，定位故障原因点，进而确认故障的类型。</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 name="矩形 1"/>
          <p:cNvSpPr/>
          <p:nvPr>
            <p:custDataLst>
              <p:tags r:id="rId13"/>
            </p:custDataLst>
          </p:nvPr>
        </p:nvSpPr>
        <p:spPr>
          <a:xfrm>
            <a:off x="2122805" y="301625"/>
            <a:ext cx="1586865" cy="398780"/>
          </a:xfrm>
          <a:prstGeom prst="rect">
            <a:avLst/>
          </a:prstGeom>
        </p:spPr>
        <p:txBody>
          <a:bodyPr wrap="square">
            <a:spAutoFit/>
          </a:bodyPr>
          <a:p>
            <a:pPr algn="l">
              <a:buClrTx/>
              <a:buSzTx/>
              <a:buFontTx/>
            </a:pP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sym typeface="+mn-ea"/>
              </a:rPr>
              <a:t>项目</a:t>
            </a:r>
            <a:r>
              <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sym typeface="+mn-ea"/>
              </a:rPr>
              <a:t>目标</a:t>
            </a:r>
            <a:endParaRPr lang="zh-CN" altLang="en-US" sz="2000" b="1" dirty="0">
              <a:gradFill>
                <a:gsLst>
                  <a:gs pos="0">
                    <a:srgbClr val="53639F"/>
                  </a:gs>
                  <a:gs pos="100000">
                    <a:srgbClr val="1D2E5A"/>
                  </a:gs>
                </a:gsLst>
                <a:lin scaled="1"/>
              </a:gra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184361" y="2810466"/>
            <a:ext cx="7115107" cy="1196161"/>
            <a:chOff x="3184361" y="2810466"/>
            <a:chExt cx="7115107" cy="1196161"/>
          </a:xfrm>
        </p:grpSpPr>
        <p:sp>
          <p:nvSpPr>
            <p:cNvPr id="3" name="圆角矩形 2"/>
            <p:cNvSpPr/>
            <p:nvPr/>
          </p:nvSpPr>
          <p:spPr>
            <a:xfrm>
              <a:off x="3534324" y="2982133"/>
              <a:ext cx="6622799" cy="841375"/>
            </a:xfrm>
            <a:prstGeom prst="roundRect">
              <a:avLst/>
            </a:prstGeom>
            <a:solidFill>
              <a:srgbClr val="1C488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rot="2700000">
              <a:off x="3190498" y="2804328"/>
              <a:ext cx="1196161" cy="1208436"/>
            </a:xfrm>
            <a:prstGeom prst="rect">
              <a:avLst/>
            </a:prstGeom>
            <a:solidFill>
              <a:srgbClr val="1C4885"/>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740512" y="3104053"/>
              <a:ext cx="5558956" cy="58356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200" b="1" dirty="0">
                  <a:solidFill>
                    <a:schemeClr val="bg1"/>
                  </a:solidFill>
                  <a:latin typeface="Arial" panose="020B0604020202020204" pitchFamily="34" charset="0"/>
                  <a:ea typeface="微软雅黑" panose="020B0503020204020204" pitchFamily="34" charset="-122"/>
                  <a:sym typeface="+mn-ea"/>
                </a:rPr>
                <a:t>项目建设</a:t>
              </a:r>
              <a:endParaRPr kumimoji="0" lang="zh-CN" altLang="en-US" sz="32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0" name="文本框 39"/>
            <p:cNvSpPr txBox="1"/>
            <p:nvPr/>
          </p:nvSpPr>
          <p:spPr>
            <a:xfrm>
              <a:off x="3391978" y="3045633"/>
              <a:ext cx="1368013" cy="76835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rPr>
                <a:t>02</a:t>
              </a:r>
              <a:endParaRPr kumimoji="0" lang="en-US" altLang="zh-CN" sz="44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pic>
        <p:nvPicPr>
          <p:cNvPr id="10" name="图片 9" descr="万维LOGO-04"/>
          <p:cNvPicPr>
            <a:picLocks noChangeAspect="1"/>
          </p:cNvPicPr>
          <p:nvPr/>
        </p:nvPicPr>
        <p:blipFill>
          <a:blip r:embed="rId1"/>
          <a:stretch>
            <a:fillRect/>
          </a:stretch>
        </p:blipFill>
        <p:spPr>
          <a:xfrm>
            <a:off x="88265" y="143510"/>
            <a:ext cx="2034540" cy="715010"/>
          </a:xfrm>
          <a:prstGeom prst="rect">
            <a:avLst/>
          </a:prstGeom>
        </p:spPr>
      </p:pic>
      <p:sp>
        <p:nvSpPr>
          <p:cNvPr id="4" name="文本框 3"/>
          <p:cNvSpPr txBox="1"/>
          <p:nvPr/>
        </p:nvSpPr>
        <p:spPr>
          <a:xfrm>
            <a:off x="10725785" y="6397625"/>
            <a:ext cx="1466215" cy="414020"/>
          </a:xfrm>
          <a:prstGeom prst="rect">
            <a:avLst/>
          </a:prstGeom>
          <a:noFill/>
        </p:spPr>
        <p:txBody>
          <a:bodyPr wrap="square" rtlCol="0">
            <a:spAutoFit/>
          </a:bodyPr>
          <a:lstStyle/>
          <a:p>
            <a:pPr algn="ctr">
              <a:lnSpc>
                <a:spcPct val="150000"/>
              </a:lnSpc>
            </a:pP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让</a:t>
            </a:r>
            <a:r>
              <a:rPr lang="en-US" altLang="zh-CN"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rPr>
              <a:t>改变生活</a:t>
            </a:r>
            <a:endParaRPr lang="zh-CN" altLang="en-US" sz="1400" b="1" dirty="0">
              <a:solidFill>
                <a:srgbClr val="1C488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文本框 16"/>
          <p:cNvSpPr txBox="1"/>
          <p:nvPr>
            <p:custDataLst>
              <p:tags r:id="rId2"/>
            </p:custDataLst>
          </p:nvPr>
        </p:nvSpPr>
        <p:spPr>
          <a:xfrm>
            <a:off x="4253230" y="3987165"/>
            <a:ext cx="5777230" cy="2263775"/>
          </a:xfrm>
          <a:prstGeom prst="rect">
            <a:avLst/>
          </a:prstGeom>
          <a:noFill/>
        </p:spPr>
        <p:txBody>
          <a:bodyPr wrap="square" rtlCol="0" anchor="t">
            <a:noAutofit/>
          </a:bodyPr>
          <a:p>
            <a:pPr marL="171450" indent="-171450" algn="l" eaLnBrk="1" hangingPunct="1">
              <a:lnSpc>
                <a:spcPct val="150000"/>
              </a:lnSpc>
              <a:buClrTx/>
              <a:buSzTx/>
              <a:buFontTx/>
              <a:buChar char="•"/>
            </a:pPr>
            <a:r>
              <a:rPr lang="zh-CN" altLang="en-US" sz="2400" b="1" noProof="0" dirty="0">
                <a:ln>
                  <a:noFill/>
                </a:ln>
                <a:gradFill>
                  <a:gsLst>
                    <a:gs pos="0">
                      <a:srgbClr val="53639F"/>
                    </a:gs>
                    <a:gs pos="100000">
                      <a:srgbClr val="1D2E5A"/>
                    </a:gs>
                  </a:gsLst>
                  <a:lin scaled="1"/>
                </a:gradFill>
                <a:effectLst/>
                <a:uLnTx/>
                <a:uFillTx/>
                <a:latin typeface="Arial" panose="020B0604020202020204" pitchFamily="34" charset="0"/>
                <a:ea typeface="微软雅黑" panose="020B0503020204020204" pitchFamily="34" charset="-122"/>
                <a:sym typeface="+mn-ea"/>
              </a:rPr>
              <a:t>系统方案</a:t>
            </a:r>
            <a:endParaRPr lang="zh-CN" altLang="en-US" sz="2400" b="1" noProof="0" dirty="0">
              <a:ln>
                <a:noFill/>
              </a:ln>
              <a:gradFill>
                <a:gsLst>
                  <a:gs pos="0">
                    <a:srgbClr val="53639F"/>
                  </a:gs>
                  <a:gs pos="100000">
                    <a:srgbClr val="1D2E5A"/>
                  </a:gs>
                </a:gsLst>
                <a:lin scaled="1"/>
              </a:gradFill>
              <a:effectLst/>
              <a:uLnTx/>
              <a:uFillTx/>
              <a:latin typeface="Arial" panose="020B0604020202020204" pitchFamily="34" charset="0"/>
              <a:ea typeface="微软雅黑" panose="020B0503020204020204" pitchFamily="34" charset="-122"/>
            </a:endParaRPr>
          </a:p>
          <a:p>
            <a:pPr marL="171450" indent="-171450" algn="l" eaLnBrk="1" hangingPunct="1">
              <a:lnSpc>
                <a:spcPct val="150000"/>
              </a:lnSpc>
              <a:buClrTx/>
              <a:buSzTx/>
              <a:buFontTx/>
              <a:buChar char="•"/>
            </a:pPr>
            <a:r>
              <a:rPr lang="zh-CN" altLang="en-US" sz="2400" b="1" noProof="0" dirty="0">
                <a:ln>
                  <a:noFill/>
                </a:ln>
                <a:gradFill>
                  <a:gsLst>
                    <a:gs pos="0">
                      <a:srgbClr val="53639F"/>
                    </a:gs>
                    <a:gs pos="100000">
                      <a:srgbClr val="1D2E5A"/>
                    </a:gs>
                  </a:gsLst>
                  <a:lin scaled="1"/>
                </a:gradFill>
                <a:effectLst/>
                <a:uLnTx/>
                <a:uFillTx/>
                <a:latin typeface="Arial" panose="020B0604020202020204" pitchFamily="34" charset="0"/>
                <a:ea typeface="微软雅黑" panose="020B0503020204020204" pitchFamily="34" charset="-122"/>
                <a:sym typeface="+mn-ea"/>
              </a:rPr>
              <a:t>功能清单</a:t>
            </a:r>
            <a:endParaRPr lang="zh-CN" altLang="en-US" sz="2400" b="1" noProof="0" dirty="0">
              <a:ln>
                <a:noFill/>
              </a:ln>
              <a:gradFill>
                <a:gsLst>
                  <a:gs pos="0">
                    <a:srgbClr val="53639F"/>
                  </a:gs>
                  <a:gs pos="100000">
                    <a:srgbClr val="1D2E5A"/>
                  </a:gs>
                </a:gsLst>
                <a:lin scaled="1"/>
              </a:gradFill>
              <a:effectLst/>
              <a:uLnTx/>
              <a:uFillTx/>
              <a:latin typeface="Arial" panose="020B0604020202020204" pitchFamily="34" charset="0"/>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79_2*q_h_i*1_2_2"/>
  <p:tag name="KSO_WM_TEMPLATE_CATEGORY" val="diagram"/>
  <p:tag name="KSO_WM_TEMPLATE_INDEX" val="20231079"/>
  <p:tag name="KSO_WM_UNIT_LAYERLEVEL" val="1_1_1"/>
  <p:tag name="KSO_WM_TAG_VERSION" val="3.0"/>
  <p:tag name="KSO_WM_DIAGRAM_GROUP_CODE" val="q1-1"/>
  <p:tag name="KSO_WM_UNIT_TYPE" val="q_h_i"/>
  <p:tag name="KSO_WM_UNIT_INDEX" val="1_2_2"/>
  <p:tag name="KSO_WM_DIAGRAM_VERSION" val="3"/>
  <p:tag name="KSO_WM_DIAGRAM_COLOR_TRICK" val="4"/>
  <p:tag name="KSO_WM_DIAGRAM_COLOR_TEXT_CAN_REMOVE" val="n"/>
  <p:tag name="KSO_WM_UNIT_LINE_FORE_SCHEMECOLOR_INDEX" val="6"/>
  <p:tag name="KSO_WM_DIAGRAM_MAX_ITEMCNT" val="6"/>
  <p:tag name="KSO_WM_DIAGRAM_MIN_ITEMCNT" val="3"/>
  <p:tag name="KSO_WM_DIAGRAM_VIRTUALLY_FRAME" val="{&quot;height&quot;:420.21062381774425,&quot;left&quot;:36.20002716304748,&quot;top&quot;:46.13937618225577,&quot;width&quot;:855.7499728369525}"/>
  <p:tag name="KSO_WM_DIAGRAM_COLOR_MATCH_VALUE" val="{&quot;shape&quot;:{&quot;fill&quot;:{&quot;type&quot;:0},&quot;glow&quot;:{&quot;colorType&quot;:0},&quot;line&quot;:{&quot;solidLine&quot;:{&quot;brightness&quot;:0,&quot;colorType&quot;:1,&quot;foreColorIndex&quot;:6,&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79_2*q_h_i*1_1_3"/>
  <p:tag name="KSO_WM_TEMPLATE_CATEGORY" val="diagram"/>
  <p:tag name="KSO_WM_TEMPLATE_INDEX" val="20231079"/>
  <p:tag name="KSO_WM_UNIT_LAYERLEVEL" val="1_1_1"/>
  <p:tag name="KSO_WM_TAG_VERSION" val="3.0"/>
  <p:tag name="KSO_WM_DIAGRAM_GROUP_CODE" val="q1-1"/>
  <p:tag name="KSO_WM_UNIT_TYPE" val="q_h_i"/>
  <p:tag name="KSO_WM_UNIT_INDEX" val="1_1_3"/>
  <p:tag name="KSO_WM_DIAGRAM_VERSION" val="3"/>
  <p:tag name="KSO_WM_DIAGRAM_COLOR_TRICK" val="4"/>
  <p:tag name="KSO_WM_DIAGRAM_COLOR_TEXT_CAN_REMOVE" val="n"/>
  <p:tag name="KSO_WM_UNIT_FILL_FORE_SCHEMECOLOR_INDEX" val="5"/>
  <p:tag name="KSO_WM_DIAGRAM_MAX_ITEMCNT" val="6"/>
  <p:tag name="KSO_WM_DIAGRAM_MIN_ITEMCNT" val="3"/>
  <p:tag name="KSO_WM_DIAGRAM_VIRTUALLY_FRAME" val="{&quot;height&quot;:420.21062381774425,&quot;left&quot;:36.20002716304748,&quot;top&quot;:46.13937618225577,&quot;width&quot;:855.7499728369525}"/>
  <p:tag name="KSO_WM_DIAGRAM_COLOR_MATCH_VALUE" val="{&quot;shape&quot;:{&quot;fill&quot;:{&quot;gradient&quot;:[{&quot;brightness&quot;:0,&quot;colorType&quot;:1,&quot;foreColorIndex&quot;:5,&quot;pos&quot;:0.75,&quot;transparency&quot;:0},{&quot;brightness&quot;:0.44999998807907104,&quot;colorType&quot;:1,&quot;foreColorIndex&quot;:5,&quot;pos&quot;:0,&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79_2*q_h_i*1_2_3"/>
  <p:tag name="KSO_WM_TEMPLATE_CATEGORY" val="diagram"/>
  <p:tag name="KSO_WM_TEMPLATE_INDEX" val="20231079"/>
  <p:tag name="KSO_WM_UNIT_LAYERLEVEL" val="1_1_1"/>
  <p:tag name="KSO_WM_TAG_VERSION" val="3.0"/>
  <p:tag name="KSO_WM_DIAGRAM_GROUP_CODE" val="q1-1"/>
  <p:tag name="KSO_WM_UNIT_TYPE" val="q_h_i"/>
  <p:tag name="KSO_WM_UNIT_INDEX" val="1_2_3"/>
  <p:tag name="KSO_WM_DIAGRAM_VERSION" val="3"/>
  <p:tag name="KSO_WM_DIAGRAM_COLOR_TRICK" val="4"/>
  <p:tag name="KSO_WM_DIAGRAM_COLOR_TEXT_CAN_REMOVE" val="n"/>
  <p:tag name="KSO_WM_UNIT_FILL_FORE_SCHEMECOLOR_INDEX" val="6"/>
  <p:tag name="KSO_WM_DIAGRAM_MAX_ITEMCNT" val="6"/>
  <p:tag name="KSO_WM_DIAGRAM_MIN_ITEMCNT" val="3"/>
  <p:tag name="KSO_WM_DIAGRAM_VIRTUALLY_FRAME" val="{&quot;height&quot;:420.21062381774425,&quot;left&quot;:36.20002716304748,&quot;top&quot;:46.13937618225577,&quot;width&quot;:855.7499728369525}"/>
  <p:tag name="KSO_WM_DIAGRAM_COLOR_MATCH_VALUE" val="{&quot;shape&quot;:{&quot;fill&quot;:{&quot;gradient&quot;:[{&quot;brightness&quot;:0,&quot;colorType&quot;:1,&quot;foreColorIndex&quot;:6,&quot;pos&quot;:0.75,&quot;transparency&quot;:0},{&quot;brightness&quot;:0.44999998807907104,&quot;colorType&quot;:1,&quot;foreColorIndex&quot;:6,&quot;pos&quot;:0,&quot;transparency&quot;:0}],&quot;type&quot;:3},&quot;glow&quot;:{&quot;colorType&quot;:0},&quot;line&quot;:{&quot;type&quot;:0},&quot;shadow&quot;:{&quot;brightness&quot;:0,&quot;colorType&quot;:1,&quot;foreColorIndex&quot;:6,&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79_2*q_h_i*1_3_1"/>
  <p:tag name="KSO_WM_TEMPLATE_CATEGORY" val="diagram"/>
  <p:tag name="KSO_WM_TEMPLATE_INDEX" val="20231079"/>
  <p:tag name="KSO_WM_UNIT_LAYERLEVEL" val="1_1_1"/>
  <p:tag name="KSO_WM_TAG_VERSION" val="3.0"/>
  <p:tag name="KSO_WM_DIAGRAM_GROUP_CODE" val="q1-1"/>
  <p:tag name="KSO_WM_UNIT_TYPE" val="q_h_i"/>
  <p:tag name="KSO_WM_UNIT_INDEX" val="1_3_1"/>
  <p:tag name="KSO_WM_DIAGRAM_VERSION" val="3"/>
  <p:tag name="KSO_WM_DIAGRAM_COLOR_TRICK" val="4"/>
  <p:tag name="KSO_WM_DIAGRAM_COLOR_TEXT_CAN_REMOVE" val="n"/>
  <p:tag name="KSO_WM_UNIT_FILL_FORE_SCHEMECOLOR_INDEX" val="7"/>
  <p:tag name="KSO_WM_DIAGRAM_MAX_ITEMCNT" val="6"/>
  <p:tag name="KSO_WM_DIAGRAM_MIN_ITEMCNT" val="3"/>
  <p:tag name="KSO_WM_DIAGRAM_VIRTUALLY_FRAME" val="{&quot;height&quot;:420.21062381774425,&quot;left&quot;:36.20002716304748,&quot;top&quot;:46.13937618225577,&quot;width&quot;:855.7499728369525}"/>
  <p:tag name="KSO_WM_DIAGRAM_COLOR_MATCH_VALUE" val="{&quot;shape&quot;:{&quot;fill&quot;:{&quot;gradient&quot;:[{&quot;brightness&quot;:0,&quot;colorType&quot;:1,&quot;foreColorIndex&quot;:7,&quot;pos&quot;:0.75,&quot;transparency&quot;:0},{&quot;brightness&quot;:0.44999998807907104,&quot;colorType&quot;:1,&quot;foreColorIndex&quot;:7,&quot;pos&quot;:0,&quot;transparency&quot;:0}],&quot;type&quot;:3},&quot;glow&quot;:{&quot;colorType&quot;:0},&quot;line&quot;:{&quot;type&quot;:0},&quot;shadow&quot;:{&quot;brightness&quot;:0,&quot;colorType&quot;:1,&quot;foreColorIndex&quot;:7,&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ISPRING_PRESENTATION_TITLE" val="PowerPoint 演示文稿"/>
  <p:tag name="KSO_WPP_MARK_KEY" val="c694a835-b6f4-4d6e-835f-e9282bd0a4fe"/>
  <p:tag name="COMMONDATA" val="eyJoZGlkIjoiYTBlZTA1ODZlN2JkOWQzODkyYmZmMDJlOGRlZjg3NmUifQ=="/>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79_2*q_h_i*1_4_1"/>
  <p:tag name="KSO_WM_TEMPLATE_CATEGORY" val="diagram"/>
  <p:tag name="KSO_WM_TEMPLATE_INDEX" val="20231079"/>
  <p:tag name="KSO_WM_UNIT_LAYERLEVEL" val="1_1_1"/>
  <p:tag name="KSO_WM_TAG_VERSION" val="3.0"/>
  <p:tag name="KSO_WM_DIAGRAM_GROUP_CODE" val="q1-1"/>
  <p:tag name="KSO_WM_UNIT_TYPE" val="q_h_i"/>
  <p:tag name="KSO_WM_UNIT_INDEX" val="1_4_1"/>
  <p:tag name="KSO_WM_DIAGRAM_VERSION" val="3"/>
  <p:tag name="KSO_WM_DIAGRAM_COLOR_TRICK" val="4"/>
  <p:tag name="KSO_WM_DIAGRAM_COLOR_TEXT_CAN_REMOVE" val="n"/>
  <p:tag name="KSO_WM_UNIT_FILL_FORE_SCHEMECOLOR_INDEX" val="8"/>
  <p:tag name="KSO_WM_DIAGRAM_MAX_ITEMCNT" val="6"/>
  <p:tag name="KSO_WM_DIAGRAM_MIN_ITEMCNT" val="3"/>
  <p:tag name="KSO_WM_DIAGRAM_VIRTUALLY_FRAME" val="{&quot;height&quot;:420.21062381774425,&quot;left&quot;:36.20002716304748,&quot;top&quot;:46.13937618225577,&quot;width&quot;:855.7499728369525}"/>
  <p:tag name="KSO_WM_DIAGRAM_COLOR_MATCH_VALUE" val="{&quot;shape&quot;:{&quot;fill&quot;:{&quot;gradient&quot;:[{&quot;brightness&quot;:0,&quot;colorType&quot;:1,&quot;foreColorIndex&quot;:8,&quot;pos&quot;:0.75,&quot;transparency&quot;:0},{&quot;brightness&quot;:0.44999998807907104,&quot;colorType&quot;:1,&quot;foreColorIndex&quot;:8,&quot;pos&quot;:0,&quot;transparency&quot;:0}],&quot;type&quot;:3},&quot;glow&quot;:{&quot;colorType&quot;:0},&quot;line&quot;:{&quot;type&quot;:0},&quot;shadow&quot;:{&quot;brightness&quot;:0,&quot;colorType&quot;:1,&quot;foreColorIndex&quot;:8,&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q_h_a"/>
  <p:tag name="KSO_WM_UNIT_INDEX" val="1_4_1"/>
  <p:tag name="KSO_WM_UNIT_ID" val="diagram20231079_2*q_h_a*1_4_1"/>
  <p:tag name="KSO_WM_TEMPLATE_CATEGORY" val="diagram"/>
  <p:tag name="KSO_WM_TEMPLATE_INDEX" val="20231079"/>
  <p:tag name="KSO_WM_UNIT_LAYERLEVEL" val="1_1_1"/>
  <p:tag name="KSO_WM_TAG_VERSION" val="3.0"/>
  <p:tag name="KSO_WM_DIAGRAM_GROUP_CODE" val="q1-1"/>
  <p:tag name="KSO_WM_DIAGRAM_VERSION" val="3"/>
  <p:tag name="KSO_WM_DIAGRAM_COLOR_TRICK" val="4"/>
  <p:tag name="KSO_WM_DIAGRAM_COLOR_TEXT_CAN_REMOVE" val="n"/>
  <p:tag name="KSO_WM_UNIT_PRESET_TEXT" val="添加项标题"/>
  <p:tag name="KSO_WM_UNIT_TEXT_FILL_FORE_SCHEMECOLOR_INDEX" val="8"/>
  <p:tag name="KSO_WM_DIAGRAM_MAX_ITEMCNT" val="6"/>
  <p:tag name="KSO_WM_DIAGRAM_MIN_ITEMCNT" val="3"/>
  <p:tag name="KSO_WM_DIAGRAM_VIRTUALLY_FRAME" val="{&quot;height&quot;:420.21062381774425,&quot;left&quot;:36.20002716304748,&quot;top&quot;:46.13937618225577,&quot;width&quot;:855.74997283695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q_h_f"/>
  <p:tag name="KSO_WM_UNIT_INDEX" val="1_3_1"/>
  <p:tag name="KSO_WM_UNIT_ID" val="diagram20231079_2*q_h_f*1_3_1"/>
  <p:tag name="KSO_WM_TEMPLATE_CATEGORY" val="diagram"/>
  <p:tag name="KSO_WM_TEMPLATE_INDEX" val="20231079"/>
  <p:tag name="KSO_WM_UNIT_LAYERLEVEL" val="1_1_1"/>
  <p:tag name="KSO_WM_TAG_VERSION" val="3.0"/>
  <p:tag name="KSO_WM_DIAGRAM_GROUP_CODE" val="q1-1"/>
  <p:tag name="KSO_WM_DIAGRAM_VERSION" val="3"/>
  <p:tag name="KSO_WM_DIAGRAM_COLOR_TRICK" val="4"/>
  <p:tag name="KSO_WM_DIAGRAM_COLOR_TEXT_CAN_REMOVE" val="n"/>
  <p:tag name="KSO_WM_UNIT_PRESET_TEXT" val="单击此处输入你的智能图形项正文，文字是您思想的提炼"/>
  <p:tag name="KSO_WM_DIAGRAM_MAX_ITEMCNT" val="6"/>
  <p:tag name="KSO_WM_DIAGRAM_MIN_ITEMCNT" val="3"/>
  <p:tag name="KSO_WM_DIAGRAM_VIRTUALLY_FRAME" val="{&quot;height&quot;:420.21062381774425,&quot;left&quot;:36.20002716304748,&quot;top&quot;:46.13937618225577,&quot;width&quot;:855.74997283695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q_h_a"/>
  <p:tag name="KSO_WM_UNIT_INDEX" val="1_3_1"/>
  <p:tag name="KSO_WM_UNIT_ID" val="diagram20231079_2*q_h_a*1_3_1"/>
  <p:tag name="KSO_WM_TEMPLATE_CATEGORY" val="diagram"/>
  <p:tag name="KSO_WM_TEMPLATE_INDEX" val="20231079"/>
  <p:tag name="KSO_WM_UNIT_LAYERLEVEL" val="1_1_1"/>
  <p:tag name="KSO_WM_TAG_VERSION" val="3.0"/>
  <p:tag name="KSO_WM_DIAGRAM_GROUP_CODE" val="q1-1"/>
  <p:tag name="KSO_WM_DIAGRAM_VERSION" val="3"/>
  <p:tag name="KSO_WM_DIAGRAM_COLOR_TRICK" val="4"/>
  <p:tag name="KSO_WM_DIAGRAM_COLOR_TEXT_CAN_REMOVE" val="n"/>
  <p:tag name="KSO_WM_UNIT_PRESET_TEXT" val="添加项标题"/>
  <p:tag name="KSO_WM_UNIT_TEXT_FILL_FORE_SCHEMECOLOR_INDEX" val="7"/>
  <p:tag name="KSO_WM_DIAGRAM_MAX_ITEMCNT" val="6"/>
  <p:tag name="KSO_WM_DIAGRAM_MIN_ITEMCNT" val="3"/>
  <p:tag name="KSO_WM_DIAGRAM_VIRTUALLY_FRAME" val="{&quot;height&quot;:420.21062381774425,&quot;left&quot;:36.20002716304748,&quot;top&quot;:46.13937618225577,&quot;width&quot;:855.74997283695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q_h_f"/>
  <p:tag name="KSO_WM_UNIT_INDEX" val="1_2_1"/>
  <p:tag name="KSO_WM_UNIT_ID" val="diagram20231079_2*q_h_f*1_2_1"/>
  <p:tag name="KSO_WM_TEMPLATE_CATEGORY" val="diagram"/>
  <p:tag name="KSO_WM_TEMPLATE_INDEX" val="20231079"/>
  <p:tag name="KSO_WM_UNIT_LAYERLEVEL" val="1_1_1"/>
  <p:tag name="KSO_WM_TAG_VERSION" val="3.0"/>
  <p:tag name="KSO_WM_DIAGRAM_GROUP_CODE" val="q1-1"/>
  <p:tag name="KSO_WM_DIAGRAM_VERSION" val="3"/>
  <p:tag name="KSO_WM_DIAGRAM_COLOR_TRICK" val="4"/>
  <p:tag name="KSO_WM_DIAGRAM_COLOR_TEXT_CAN_REMOVE" val="n"/>
  <p:tag name="KSO_WM_UNIT_PRESET_TEXT" val="单击此处输入你的智能图形项正文，文字是您思想的提炼"/>
  <p:tag name="KSO_WM_DIAGRAM_MAX_ITEMCNT" val="6"/>
  <p:tag name="KSO_WM_DIAGRAM_MIN_ITEMCNT" val="3"/>
  <p:tag name="KSO_WM_DIAGRAM_VIRTUALLY_FRAME" val="{&quot;height&quot;:420.21062381774425,&quot;left&quot;:36.20002716304748,&quot;top&quot;:46.13937618225577,&quot;width&quot;:855.74997283695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q_h_a"/>
  <p:tag name="KSO_WM_UNIT_INDEX" val="1_2_1"/>
  <p:tag name="KSO_WM_UNIT_ID" val="diagram20231079_2*q_h_a*1_2_1"/>
  <p:tag name="KSO_WM_TEMPLATE_CATEGORY" val="diagram"/>
  <p:tag name="KSO_WM_TEMPLATE_INDEX" val="20231079"/>
  <p:tag name="KSO_WM_UNIT_LAYERLEVEL" val="1_1_1"/>
  <p:tag name="KSO_WM_TAG_VERSION" val="3.0"/>
  <p:tag name="KSO_WM_DIAGRAM_GROUP_CODE" val="q1-1"/>
  <p:tag name="KSO_WM_DIAGRAM_VERSION" val="3"/>
  <p:tag name="KSO_WM_DIAGRAM_COLOR_TRICK" val="4"/>
  <p:tag name="KSO_WM_DIAGRAM_COLOR_TEXT_CAN_REMOVE" val="n"/>
  <p:tag name="KSO_WM_UNIT_PRESET_TEXT" val="添加项标题"/>
  <p:tag name="KSO_WM_UNIT_TEXT_FILL_FORE_SCHEMECOLOR_INDEX" val="6"/>
  <p:tag name="KSO_WM_DIAGRAM_MAX_ITEMCNT" val="6"/>
  <p:tag name="KSO_WM_DIAGRAM_MIN_ITEMCNT" val="3"/>
  <p:tag name="KSO_WM_DIAGRAM_VIRTUALLY_FRAME" val="{&quot;height&quot;:420.21062381774425,&quot;left&quot;:36.20002716304748,&quot;top&quot;:46.13937618225577,&quot;width&quot;:855.74997283695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q_h_f"/>
  <p:tag name="KSO_WM_UNIT_INDEX" val="1_1_1"/>
  <p:tag name="KSO_WM_UNIT_ID" val="diagram20231079_2*q_h_f*1_1_1"/>
  <p:tag name="KSO_WM_TEMPLATE_CATEGORY" val="diagram"/>
  <p:tag name="KSO_WM_TEMPLATE_INDEX" val="20231079"/>
  <p:tag name="KSO_WM_UNIT_LAYERLEVEL" val="1_1_1"/>
  <p:tag name="KSO_WM_TAG_VERSION" val="3.0"/>
  <p:tag name="KSO_WM_DIAGRAM_GROUP_CODE" val="q1-1"/>
  <p:tag name="KSO_WM_DIAGRAM_VERSION" val="3"/>
  <p:tag name="KSO_WM_DIAGRAM_COLOR_TRICK" val="4"/>
  <p:tag name="KSO_WM_DIAGRAM_COLOR_TEXT_CAN_REMOVE" val="n"/>
  <p:tag name="KSO_WM_UNIT_PRESET_TEXT" val="单击此处输入你的智能图形项正文，文字是您思想的提炼"/>
  <p:tag name="KSO_WM_DIAGRAM_MAX_ITEMCNT" val="6"/>
  <p:tag name="KSO_WM_DIAGRAM_MIN_ITEMCNT" val="3"/>
  <p:tag name="KSO_WM_DIAGRAM_VIRTUALLY_FRAME" val="{&quot;height&quot;:420.21062381774425,&quot;left&quot;:36.20002716304748,&quot;top&quot;:46.13937618225577,&quot;width&quot;:855.74997283695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q_h_a"/>
  <p:tag name="KSO_WM_UNIT_INDEX" val="1_1_1"/>
  <p:tag name="KSO_WM_UNIT_ID" val="diagram20231079_2*q_h_a*1_1_1"/>
  <p:tag name="KSO_WM_TEMPLATE_CATEGORY" val="diagram"/>
  <p:tag name="KSO_WM_TEMPLATE_INDEX" val="20231079"/>
  <p:tag name="KSO_WM_UNIT_LAYERLEVEL" val="1_1_1"/>
  <p:tag name="KSO_WM_TAG_VERSION" val="3.0"/>
  <p:tag name="KSO_WM_DIAGRAM_GROUP_CODE" val="q1-1"/>
  <p:tag name="KSO_WM_DIAGRAM_VERSION" val="3"/>
  <p:tag name="KSO_WM_DIAGRAM_COLOR_TRICK" val="4"/>
  <p:tag name="KSO_WM_DIAGRAM_COLOR_TEXT_CAN_REMOVE" val="n"/>
  <p:tag name="KSO_WM_UNIT_PRESET_TEXT" val="添加项标题"/>
  <p:tag name="KSO_WM_UNIT_TEXT_FILL_FORE_SCHEMECOLOR_INDEX" val="5"/>
  <p:tag name="KSO_WM_DIAGRAM_MAX_ITEMCNT" val="6"/>
  <p:tag name="KSO_WM_DIAGRAM_MIN_ITEMCNT" val="3"/>
  <p:tag name="KSO_WM_DIAGRAM_VIRTUALLY_FRAME" val="{&quot;height&quot;:420.21062381774425,&quot;left&quot;:36.20002716304748,&quot;top&quot;:46.13937618225577,&quot;width&quot;:855.74997283695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q_h_f"/>
  <p:tag name="KSO_WM_UNIT_INDEX" val="1_4_1"/>
  <p:tag name="KSO_WM_UNIT_ID" val="diagram20231079_2*q_h_f*1_4_1"/>
  <p:tag name="KSO_WM_TEMPLATE_CATEGORY" val="diagram"/>
  <p:tag name="KSO_WM_TEMPLATE_INDEX" val="20231079"/>
  <p:tag name="KSO_WM_UNIT_LAYERLEVEL" val="1_1_1"/>
  <p:tag name="KSO_WM_TAG_VERSION" val="3.0"/>
  <p:tag name="KSO_WM_DIAGRAM_GROUP_CODE" val="q1-1"/>
  <p:tag name="KSO_WM_DIAGRAM_VERSION" val="3"/>
  <p:tag name="KSO_WM_DIAGRAM_COLOR_TRICK" val="4"/>
  <p:tag name="KSO_WM_DIAGRAM_COLOR_TEXT_CAN_REMOVE" val="n"/>
  <p:tag name="KSO_WM_UNIT_PRESET_TEXT" val="单击此处输入你的智能图形项正文，文字是您思想的提炼"/>
  <p:tag name="KSO_WM_DIAGRAM_MAX_ITEMCNT" val="6"/>
  <p:tag name="KSO_WM_DIAGRAM_MIN_ITEMCNT" val="3"/>
  <p:tag name="KSO_WM_DIAGRAM_VIRTUALLY_FRAME" val="{&quot;height&quot;:420.21062381774425,&quot;left&quot;:36.20002716304748,&quot;top&quot;:46.13937618225577,&quot;width&quot;:855.74997283695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79_2*q_h_i*1_2_1"/>
  <p:tag name="KSO_WM_TEMPLATE_CATEGORY" val="diagram"/>
  <p:tag name="KSO_WM_TEMPLATE_INDEX" val="20231079"/>
  <p:tag name="KSO_WM_UNIT_LAYERLEVEL" val="1_1_1"/>
  <p:tag name="KSO_WM_TAG_VERSION" val="3.0"/>
  <p:tag name="KSO_WM_DIAGRAM_GROUP_CODE" val="q1-1"/>
  <p:tag name="KSO_WM_UNIT_TYPE" val="q_h_i"/>
  <p:tag name="KSO_WM_UNIT_INDEX" val="1_2_1"/>
  <p:tag name="KSO_WM_DIAGRAM_VERSION" val="3"/>
  <p:tag name="KSO_WM_DIAGRAM_COLOR_TRICK" val="4"/>
  <p:tag name="KSO_WM_DIAGRAM_COLOR_TEXT_CAN_REMOVE" val="n"/>
  <p:tag name="KSO_WM_UNIT_LINE_FORE_SCHEMECOLOR_INDEX" val="6"/>
  <p:tag name="KSO_WM_DIAGRAM_MAX_ITEMCNT" val="6"/>
  <p:tag name="KSO_WM_DIAGRAM_MIN_ITEMCNT" val="3"/>
  <p:tag name="KSO_WM_DIAGRAM_VIRTUALLY_FRAME" val="{&quot;height&quot;:420.21062381774425,&quot;left&quot;:36.20002716304748,&quot;top&quot;:46.13937618225577,&quot;width&quot;:855.7499728369525}"/>
  <p:tag name="KSO_WM_DIAGRAM_COLOR_MATCH_VALUE" val="{&quot;shape&quot;:{&quot;fill&quot;:{&quot;type&quot;:0},&quot;glow&quot;:{&quot;colorType&quot;:0},&quot;line&quot;:{&quot;solidLine&quot;:{&quot;brightness&quot;:0,&quot;colorType&quot;:1,&quot;foreColorIndex&quot;:6,&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79_2*q_h_i*1_4_2"/>
  <p:tag name="KSO_WM_TEMPLATE_CATEGORY" val="diagram"/>
  <p:tag name="KSO_WM_TEMPLATE_INDEX" val="20231079"/>
  <p:tag name="KSO_WM_UNIT_LAYERLEVEL" val="1_1_1"/>
  <p:tag name="KSO_WM_TAG_VERSION" val="3.0"/>
  <p:tag name="KSO_WM_DIAGRAM_GROUP_CODE" val="q1-1"/>
  <p:tag name="KSO_WM_UNIT_TYPE" val="q_h_i"/>
  <p:tag name="KSO_WM_UNIT_INDEX" val="1_4_2"/>
  <p:tag name="KSO_WM_DIAGRAM_VERSION" val="3"/>
  <p:tag name="KSO_WM_DIAGRAM_COLOR_TRICK" val="4"/>
  <p:tag name="KSO_WM_DIAGRAM_COLOR_TEXT_CAN_REMOVE" val="n"/>
  <p:tag name="KSO_WM_UNIT_LINE_FORE_SCHEMECOLOR_INDEX" val="8"/>
  <p:tag name="KSO_WM_DIAGRAM_MAX_ITEMCNT" val="6"/>
  <p:tag name="KSO_WM_DIAGRAM_MIN_ITEMCNT" val="3"/>
  <p:tag name="KSO_WM_DIAGRAM_VIRTUALLY_FRAME" val="{&quot;height&quot;:420.21062381774425,&quot;left&quot;:36.20002716304748,&quot;top&quot;:46.13937618225577,&quot;width&quot;:855.7499728369525}"/>
  <p:tag name="KSO_WM_DIAGRAM_COLOR_MATCH_VALUE" val="{&quot;shape&quot;:{&quot;fill&quot;:{&quot;type&quot;:0},&quot;glow&quot;:{&quot;colorType&quot;:0},&quot;line&quot;:{&quot;solidLine&quot;:{&quot;brightness&quot;:0,&quot;colorType&quot;:1,&quot;foreColorIndex&quot;:8,&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DIAGRAM_VIRTUALLY_FRAME" val="{&quot;height&quot;:310.4854330708661,&quot;left&quot;:61.58196850393699,&quot;top&quot;:114.44157480314962,&quot;width&quot;:852.0429921259841}"/>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79_2*q_h_i*1_1_1"/>
  <p:tag name="KSO_WM_TEMPLATE_CATEGORY" val="diagram"/>
  <p:tag name="KSO_WM_TEMPLATE_INDEX" val="20231079"/>
  <p:tag name="KSO_WM_UNIT_LAYERLEVEL" val="1_1_1"/>
  <p:tag name="KSO_WM_TAG_VERSION" val="3.0"/>
  <p:tag name="KSO_WM_DIAGRAM_GROUP_CODE" val="q1-1"/>
  <p:tag name="KSO_WM_UNIT_TYPE" val="q_h_i"/>
  <p:tag name="KSO_WM_UNIT_INDEX" val="1_1_1"/>
  <p:tag name="KSO_WM_DIAGRAM_VERSION" val="3"/>
  <p:tag name="KSO_WM_DIAGRAM_COLOR_TRICK" val="4"/>
  <p:tag name="KSO_WM_DIAGRAM_COLOR_TEXT_CAN_REMOVE" val="n"/>
  <p:tag name="KSO_WM_UNIT_LINE_FORE_SCHEMECOLOR_INDEX" val="5"/>
  <p:tag name="KSO_WM_DIAGRAM_MAX_ITEMCNT" val="6"/>
  <p:tag name="KSO_WM_DIAGRAM_MIN_ITEMCNT" val="3"/>
  <p:tag name="KSO_WM_DIAGRAM_VIRTUALLY_FRAME" val="{&quot;height&quot;:420.21062381774425,&quot;left&quot;:36.20002716304748,&quot;top&quot;:46.13937618225577,&quot;width&quot;:855.74997283695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79_2*q_h_i*1_1_2"/>
  <p:tag name="KSO_WM_TEMPLATE_CATEGORY" val="diagram"/>
  <p:tag name="KSO_WM_TEMPLATE_INDEX" val="20231079"/>
  <p:tag name="KSO_WM_UNIT_LAYERLEVEL" val="1_1_1"/>
  <p:tag name="KSO_WM_TAG_VERSION" val="3.0"/>
  <p:tag name="KSO_WM_DIAGRAM_GROUP_CODE" val="q1-1"/>
  <p:tag name="KSO_WM_UNIT_TYPE" val="q_h_i"/>
  <p:tag name="KSO_WM_UNIT_INDEX" val="1_1_2"/>
  <p:tag name="KSO_WM_DIAGRAM_VERSION" val="3"/>
  <p:tag name="KSO_WM_DIAGRAM_COLOR_TRICK" val="4"/>
  <p:tag name="KSO_WM_DIAGRAM_COLOR_TEXT_CAN_REMOVE" val="n"/>
  <p:tag name="KSO_WM_UNIT_LINE_FORE_SCHEMECOLOR_INDEX" val="5"/>
  <p:tag name="KSO_WM_DIAGRAM_MAX_ITEMCNT" val="6"/>
  <p:tag name="KSO_WM_DIAGRAM_MIN_ITEMCNT" val="3"/>
  <p:tag name="KSO_WM_DIAGRAM_VIRTUALLY_FRAME" val="{&quot;height&quot;:420.21062381774425,&quot;left&quot;:36.20002716304748,&quot;top&quot;:46.13937618225577,&quot;width&quot;:855.74997283695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DIAGRAM_VIRTUALLY_FRAME" val="{&quot;height&quot;:310.4854330708661,&quot;left&quot;:61.58196850393699,&quot;top&quot;:114.44157480314962,&quot;width&quot;:852.0429921259841}"/>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DIAGRAM_VIRTUALLY_FRAME" val="{&quot;height&quot;:310.4854330708661,&quot;left&quot;:61.58196850393699,&quot;top&quot;:114.44157480314962,&quot;width&quot;:852.042992125984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79_2*q_h_i*1_3_3"/>
  <p:tag name="KSO_WM_TEMPLATE_CATEGORY" val="diagram"/>
  <p:tag name="KSO_WM_TEMPLATE_INDEX" val="20231079"/>
  <p:tag name="KSO_WM_UNIT_LAYERLEVEL" val="1_1_1"/>
  <p:tag name="KSO_WM_TAG_VERSION" val="3.0"/>
  <p:tag name="KSO_WM_DIAGRAM_GROUP_CODE" val="q1-1"/>
  <p:tag name="KSO_WM_UNIT_TYPE" val="q_h_i"/>
  <p:tag name="KSO_WM_UNIT_INDEX" val="1_3_3"/>
  <p:tag name="KSO_WM_DIAGRAM_VERSION" val="3"/>
  <p:tag name="KSO_WM_DIAGRAM_COLOR_TRICK" val="4"/>
  <p:tag name="KSO_WM_DIAGRAM_COLOR_TEXT_CAN_REMOVE" val="n"/>
  <p:tag name="KSO_WM_UNIT_LINE_FORE_SCHEMECOLOR_INDEX" val="7"/>
  <p:tag name="KSO_WM_DIAGRAM_MAX_ITEMCNT" val="6"/>
  <p:tag name="KSO_WM_DIAGRAM_MIN_ITEMCNT" val="3"/>
  <p:tag name="KSO_WM_DIAGRAM_VIRTUALLY_FRAME" val="{&quot;height&quot;:420.21062381774425,&quot;left&quot;:36.20002716304748,&quot;top&quot;:46.13937618225577,&quot;width&quot;:855.7499728369525}"/>
  <p:tag name="KSO_WM_DIAGRAM_COLOR_MATCH_VALUE" val="{&quot;shape&quot;:{&quot;fill&quot;:{&quot;type&quot;:0},&quot;glow&quot;:{&quot;colorType&quot;:0},&quot;line&quot;:{&quot;solidLine&quot;:{&quot;brightness&quot;:0,&quot;colorType&quot;:1,&quot;foreColorIndex&quot;:7,&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DIAGRAM_VIRTUALLY_FRAME" val="{&quot;height&quot;:310.4854330708661,&quot;left&quot;:61.58196850393699,&quot;top&quot;:114.44157480314962,&quot;width&quot;:852.0429921259841}"/>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DIAGRAM_VIRTUALLY_FRAME" val="{&quot;height&quot;:310.4854330708661,&quot;left&quot;:61.58196850393699,&quot;top&quot;:114.44157480314962,&quot;width&quot;:852.0429921259841}"/>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79_2*q_h_i*1_3_2"/>
  <p:tag name="KSO_WM_TEMPLATE_CATEGORY" val="diagram"/>
  <p:tag name="KSO_WM_TEMPLATE_INDEX" val="20231079"/>
  <p:tag name="KSO_WM_UNIT_LAYERLEVEL" val="1_1_1"/>
  <p:tag name="KSO_WM_TAG_VERSION" val="3.0"/>
  <p:tag name="KSO_WM_DIAGRAM_GROUP_CODE" val="q1-1"/>
  <p:tag name="KSO_WM_UNIT_TYPE" val="q_h_i"/>
  <p:tag name="KSO_WM_UNIT_INDEX" val="1_3_2"/>
  <p:tag name="KSO_WM_DIAGRAM_VERSION" val="3"/>
  <p:tag name="KSO_WM_DIAGRAM_COLOR_TRICK" val="4"/>
  <p:tag name="KSO_WM_DIAGRAM_COLOR_TEXT_CAN_REMOVE" val="n"/>
  <p:tag name="KSO_WM_UNIT_LINE_FORE_SCHEMECOLOR_INDEX" val="7"/>
  <p:tag name="KSO_WM_DIAGRAM_MAX_ITEMCNT" val="6"/>
  <p:tag name="KSO_WM_DIAGRAM_MIN_ITEMCNT" val="3"/>
  <p:tag name="KSO_WM_DIAGRAM_VIRTUALLY_FRAME" val="{&quot;height&quot;:420.21062381774425,&quot;left&quot;:36.20002716304748,&quot;top&quot;:46.13937618225577,&quot;width&quot;:855.7499728369525}"/>
  <p:tag name="KSO_WM_DIAGRAM_COLOR_MATCH_VALUE" val="{&quot;shape&quot;:{&quot;fill&quot;:{&quot;type&quot;:0},&quot;glow&quot;:{&quot;colorType&quot;:0},&quot;line&quot;:{&quot;solidLine&quot;:{&quot;brightness&quot;:0,&quot;colorType&quot;:1,&quot;foreColorIndex&quot;:7,&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 name="KSO_WM_UNIT_PLACING_PICTURE_USER_VIEWPORT" val="{&quot;height&quot;:7381,&quot;width&quot;:9401}"/>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 name="KSO_WM_UNIT_PLACING_PICTURE_USER_VIEWPORT" val="{&quot;height&quot;:4508,&quot;width&quot;:10763}"/>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79_2*q_h_i*1_4_3"/>
  <p:tag name="KSO_WM_TEMPLATE_CATEGORY" val="diagram"/>
  <p:tag name="KSO_WM_TEMPLATE_INDEX" val="20231079"/>
  <p:tag name="KSO_WM_UNIT_LAYERLEVEL" val="1_1_1"/>
  <p:tag name="KSO_WM_TAG_VERSION" val="3.0"/>
  <p:tag name="KSO_WM_DIAGRAM_GROUP_CODE" val="q1-1"/>
  <p:tag name="KSO_WM_UNIT_TYPE" val="q_h_i"/>
  <p:tag name="KSO_WM_UNIT_INDEX" val="1_4_3"/>
  <p:tag name="KSO_WM_DIAGRAM_VERSION" val="3"/>
  <p:tag name="KSO_WM_DIAGRAM_COLOR_TRICK" val="4"/>
  <p:tag name="KSO_WM_DIAGRAM_COLOR_TEXT_CAN_REMOVE" val="n"/>
  <p:tag name="KSO_WM_UNIT_LINE_FORE_SCHEMECOLOR_INDEX" val="8"/>
  <p:tag name="KSO_WM_DIAGRAM_MAX_ITEMCNT" val="6"/>
  <p:tag name="KSO_WM_DIAGRAM_MIN_ITEMCNT" val="3"/>
  <p:tag name="KSO_WM_DIAGRAM_VIRTUALLY_FRAME" val="{&quot;height&quot;:420.21062381774425,&quot;left&quot;:36.20002716304748,&quot;top&quot;:46.13937618225577,&quot;width&quot;:855.7499728369525}"/>
  <p:tag name="KSO_WM_DIAGRAM_COLOR_MATCH_VALUE" val="{&quot;shape&quot;:{&quot;fill&quot;:{&quot;type&quot;:0},&quot;glow&quot;:{&quot;colorType&quot;:0},&quot;line&quot;:{&quot;solidLine&quot;:{&quot;brightness&quot;:0,&quot;colorType&quot;:1,&quot;foreColorIndex&quot;:8,&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包图主题2">
  <a:themeElements>
    <a:clrScheme name="自定义 28">
      <a:dk1>
        <a:sysClr val="windowText" lastClr="000000"/>
      </a:dk1>
      <a:lt1>
        <a:sysClr val="window" lastClr="FFFFFF"/>
      </a:lt1>
      <a:dk2>
        <a:srgbClr val="323232"/>
      </a:dk2>
      <a:lt2>
        <a:srgbClr val="FFFFFF"/>
      </a:lt2>
      <a:accent1>
        <a:srgbClr val="C00000"/>
      </a:accent1>
      <a:accent2>
        <a:srgbClr val="323232"/>
      </a:accent2>
      <a:accent3>
        <a:srgbClr val="C00000"/>
      </a:accent3>
      <a:accent4>
        <a:srgbClr val="323232"/>
      </a:accent4>
      <a:accent5>
        <a:srgbClr val="C00000"/>
      </a:accent5>
      <a:accent6>
        <a:srgbClr val="323232"/>
      </a:accent6>
      <a:hlink>
        <a:srgbClr val="C00000"/>
      </a:hlink>
      <a:folHlink>
        <a:srgbClr val="323232"/>
      </a:folHlink>
    </a:clrScheme>
    <a:fontScheme name="gyxqeykr">
      <a:majorFont>
        <a:latin typeface="Arial"/>
        <a:ea typeface="迷你简小隶书"/>
        <a:cs typeface=""/>
      </a:majorFont>
      <a:minorFont>
        <a:latin typeface="Arial"/>
        <a:ea typeface="迷你简小隶书"/>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0</TotalTime>
  <Words>4650</Words>
  <Application>WPS 演示</Application>
  <PresentationFormat>宽屏</PresentationFormat>
  <Paragraphs>277</Paragraphs>
  <Slides>28</Slides>
  <Notes>0</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28</vt:i4>
      </vt:variant>
    </vt:vector>
  </HeadingPairs>
  <TitlesOfParts>
    <vt:vector size="42" baseType="lpstr">
      <vt:lpstr>Arial</vt:lpstr>
      <vt:lpstr>宋体</vt:lpstr>
      <vt:lpstr>Wingdings</vt:lpstr>
      <vt:lpstr>微软雅黑</vt:lpstr>
      <vt:lpstr>Calibri</vt:lpstr>
      <vt:lpstr>Arial Unicode MS</vt:lpstr>
      <vt:lpstr>迷你简小隶书</vt:lpstr>
      <vt:lpstr>隶书</vt:lpstr>
      <vt:lpstr>等线</vt:lpstr>
      <vt:lpstr>Wingdings</vt:lpstr>
      <vt:lpstr>Times</vt:lpstr>
      <vt:lpstr>Times New Roman</vt:lpstr>
      <vt:lpstr>Arial</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安若愚</cp:lastModifiedBy>
  <cp:revision>319</cp:revision>
  <dcterms:created xsi:type="dcterms:W3CDTF">2017-08-18T03:02:00Z</dcterms:created>
  <dcterms:modified xsi:type="dcterms:W3CDTF">2025-03-20T08:34:42Z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2052-12.1.0.20305</vt:lpwstr>
  </property>
  <property fmtid="{D5CDD505-2E9C-101B-9397-08002B2CF9AE}" pid="3" name="ICV">
    <vt:lpwstr>D4A96ED092C546BD9B0F1370621BC7FD</vt:lpwstr>
  </property>
  <property fmtid="{D5CDD505-2E9C-101B-9397-08002B2CF9AE}" pid="4" name="KSOSaveFontToCloudKey">
    <vt:lpwstr>314416226_btnclosed</vt:lpwstr>
  </property>
</Properties>
</file>